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Roboto"/>
      <p:regular r:id="rId47"/>
      <p:bold r:id="rId48"/>
      <p:italic r:id="rId49"/>
      <p:boldItalic r:id="rId50"/>
    </p:embeddedFont>
    <p:embeddedFont>
      <p:font typeface="Noto Sans JP"/>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5">
          <p15:clr>
            <a:srgbClr val="747775"/>
          </p15:clr>
        </p15:guide>
        <p15:guide id="2" orient="horz" pos="1620">
          <p15:clr>
            <a:srgbClr val="000000"/>
          </p15:clr>
        </p15:guide>
      </p15:sldGuideLst>
    </p:ext>
    <p:ext uri="GoogleSlidesCustomDataVersion2">
      <go:slidesCustomData xmlns:go="http://customooxmlschemas.google.com/" r:id="rId53" roundtripDataSignature="AMtx7micDa237MI0Esw5dnGt+rYnKf3Y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
        <p:guide pos="16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otoSansJP-regular.fntdata"/><Relationship Id="rId50" Type="http://schemas.openxmlformats.org/officeDocument/2006/relationships/font" Target="fonts/Roboto-boldItalic.fntdata"/><Relationship Id="rId53" Type="http://customschemas.google.com/relationships/presentationmetadata" Target="metadata"/><Relationship Id="rId52" Type="http://schemas.openxmlformats.org/officeDocument/2006/relationships/font" Target="fonts/NotoSansJP-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 name="Google Shape;4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Noto Sans JP"/>
                <a:ea typeface="Noto Sans JP"/>
                <a:cs typeface="Noto Sans JP"/>
                <a:sym typeface="Noto Sans JP"/>
              </a:rPr>
              <a:t>Read statement: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rtl="0" algn="l">
              <a:lnSpc>
                <a:spcPct val="115000"/>
              </a:lnSpc>
              <a:spcBef>
                <a:spcPts val="1200"/>
              </a:spcBef>
              <a:spcAft>
                <a:spcPts val="0"/>
              </a:spcAft>
              <a:buSzPts val="1800"/>
              <a:buNone/>
            </a:pPr>
            <a:r>
              <a:rPr b="1" lang="en-GB" sz="1100">
                <a:solidFill>
                  <a:schemeClr val="dk1"/>
                </a:solidFill>
                <a:latin typeface="Noto Sans JP"/>
                <a:ea typeface="Noto Sans JP"/>
                <a:cs typeface="Noto Sans JP"/>
                <a:sym typeface="Noto Sans JP"/>
              </a:rPr>
              <a:t>Spending time outdoors can help your brain work better and make it easier to focus.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Noto Sans JP"/>
                <a:ea typeface="Noto Sans JP"/>
                <a:cs typeface="Noto Sans JP"/>
                <a:sym typeface="Noto Sans JP"/>
              </a:rPr>
              <a:t>Click to reveal: TRUE</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Noto Sans JP"/>
                <a:ea typeface="Noto Sans JP"/>
                <a:cs typeface="Noto Sans JP"/>
                <a:sym typeface="Noto Sans JP"/>
              </a:rPr>
              <a:t>Nature can help people concentrate and feel more refreshed after time outside.</a:t>
            </a:r>
            <a:r>
              <a:rPr b="0" i="0" lang="en-GB" sz="1100" u="none" cap="none" strike="noStrike">
                <a:solidFill>
                  <a:srgbClr val="000000"/>
                </a:solidFill>
                <a:latin typeface="Noto Sans JP"/>
                <a:ea typeface="Noto Sans JP"/>
                <a:cs typeface="Noto Sans JP"/>
                <a:sym typeface="Noto Sans JP"/>
              </a:rPr>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Noto Sans JP"/>
                <a:ea typeface="Noto Sans JP"/>
                <a:cs typeface="Noto Sans JP"/>
                <a:sym typeface="Noto Sans JP"/>
              </a:rPr>
              <a:t>Read statement: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rtl="0" algn="l">
              <a:lnSpc>
                <a:spcPct val="115000"/>
              </a:lnSpc>
              <a:spcBef>
                <a:spcPts val="1200"/>
              </a:spcBef>
              <a:spcAft>
                <a:spcPts val="0"/>
              </a:spcAft>
              <a:buSzPts val="1800"/>
              <a:buNone/>
            </a:pPr>
            <a:r>
              <a:rPr b="1" lang="en-GB" sz="1100">
                <a:solidFill>
                  <a:schemeClr val="dk1"/>
                </a:solidFill>
                <a:latin typeface="Noto Sans JP"/>
                <a:ea typeface="Noto Sans JP"/>
                <a:cs typeface="Noto Sans JP"/>
                <a:sym typeface="Noto Sans JP"/>
              </a:rPr>
              <a:t>The sun is bad for your skin, so it’s better to stay indoors all year round.</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Noto Sans JP"/>
                <a:ea typeface="Noto Sans JP"/>
                <a:cs typeface="Noto Sans JP"/>
                <a:sym typeface="Noto Sans JP"/>
              </a:rPr>
              <a:t>Click to reveal: FALSE</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Noto Sans JP"/>
                <a:ea typeface="Noto Sans JP"/>
                <a:cs typeface="Noto Sans JP"/>
                <a:sym typeface="Noto Sans JP"/>
              </a:rPr>
              <a:t>The sun gives us vitamin D, which is important for strong bones— don’t forget to wear sunscreen and a sun hat before going outside in sunshine!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Time - 9 mins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Read the </a:t>
            </a:r>
            <a:r>
              <a:rPr b="1" lang="en-GB">
                <a:solidFill>
                  <a:schemeClr val="dk1"/>
                </a:solidFill>
              </a:rPr>
              <a:t>News Detectives article: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Start by exploring the </a:t>
            </a:r>
            <a:r>
              <a:rPr b="1" lang="en-GB">
                <a:solidFill>
                  <a:schemeClr val="dk1"/>
                </a:solidFill>
              </a:rPr>
              <a:t>KEYWORDS</a:t>
            </a:r>
            <a:r>
              <a:rPr lang="en-GB">
                <a:solidFill>
                  <a:schemeClr val="dk1"/>
                </a:solidFill>
              </a:rPr>
              <a:t>, and introduce the </a:t>
            </a:r>
            <a:r>
              <a:rPr b="1" lang="en-GB">
                <a:solidFill>
                  <a:schemeClr val="dk1"/>
                </a:solidFill>
              </a:rPr>
              <a:t>WHAT YOU NEED TO KNOW</a:t>
            </a:r>
            <a:r>
              <a:rPr lang="en-GB">
                <a:solidFill>
                  <a:schemeClr val="dk1"/>
                </a:solidFill>
              </a:rPr>
              <a:t> section.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Read </a:t>
            </a:r>
            <a:r>
              <a:rPr b="1" lang="en-GB">
                <a:solidFill>
                  <a:schemeClr val="dk1"/>
                </a:solidFill>
              </a:rPr>
              <a:t>TODAY’S NEWS STORY</a:t>
            </a:r>
            <a:r>
              <a:rPr lang="en-GB">
                <a:solidFill>
                  <a:schemeClr val="dk1"/>
                </a:solidFill>
              </a:rPr>
              <a:t> independently, or as a class, depending on your class’ reading ability.</a:t>
            </a:r>
            <a:endParaRPr/>
          </a:p>
          <a:p>
            <a:pPr indent="0" lvl="0" marL="158750" rtl="0" algn="l">
              <a:lnSpc>
                <a:spcPct val="100000"/>
              </a:lnSpc>
              <a:spcBef>
                <a:spcPts val="0"/>
              </a:spcBef>
              <a:spcAft>
                <a:spcPts val="0"/>
              </a:spcAft>
              <a:buClr>
                <a:schemeClr val="dk1"/>
              </a:buClr>
              <a:buSzPts val="1100"/>
              <a:buNone/>
            </a:pPr>
            <a:r>
              <a:t/>
            </a:r>
            <a:endParaRPr>
              <a:solidFill>
                <a:schemeClr val="dk1"/>
              </a:solidFill>
            </a:endParaRPr>
          </a:p>
          <a:p>
            <a:pPr indent="0" lvl="0" marL="158750" rtl="0" algn="l">
              <a:lnSpc>
                <a:spcPct val="100000"/>
              </a:lnSpc>
              <a:spcBef>
                <a:spcPts val="0"/>
              </a:spcBef>
              <a:spcAft>
                <a:spcPts val="0"/>
              </a:spcAft>
              <a:buClr>
                <a:schemeClr val="dk1"/>
              </a:buClr>
              <a:buSzPts val="1100"/>
              <a:buNone/>
            </a:pPr>
            <a:r>
              <a:rPr lang="en-GB"/>
              <a:t>https://buildthechange.theday.co.uk/resources/families-turn-their-backs-on-nature/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GB">
                <a:solidFill>
                  <a:schemeClr val="dk1"/>
                </a:solidFill>
              </a:rPr>
              <a:t>Time - 4 mins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Use the WWWWWH? questions to check their understanding.</a:t>
            </a:r>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990"/>
              <a:buNone/>
            </a:pPr>
            <a:r>
              <a:rPr b="1" lang="en-GB" sz="1400">
                <a:solidFill>
                  <a:srgbClr val="217C3C"/>
                </a:solidFill>
                <a:latin typeface="Noto Sans JP"/>
                <a:ea typeface="Noto Sans JP"/>
                <a:cs typeface="Noto Sans JP"/>
                <a:sym typeface="Noto Sans JP"/>
              </a:rPr>
              <a:t>What </a:t>
            </a:r>
            <a:r>
              <a:rPr lang="en-GB"/>
              <a:t>can we improve by being outside?</a:t>
            </a:r>
            <a:endParaRPr/>
          </a:p>
          <a:p>
            <a:pPr indent="0" lvl="0" marL="0" rtl="0" algn="l">
              <a:lnSpc>
                <a:spcPct val="100000"/>
              </a:lnSpc>
              <a:spcBef>
                <a:spcPts val="0"/>
              </a:spcBef>
              <a:spcAft>
                <a:spcPts val="0"/>
              </a:spcAft>
              <a:buSzPts val="990"/>
              <a:buNone/>
            </a:pPr>
            <a:r>
              <a:rPr lang="en-GB"/>
              <a:t>ANSWER: Our physical and mental health</a:t>
            </a:r>
            <a:endParaRPr/>
          </a:p>
          <a:p>
            <a:pPr indent="0" lvl="0" marL="0" rtl="0" algn="l">
              <a:lnSpc>
                <a:spcPct val="100000"/>
              </a:lnSpc>
              <a:spcBef>
                <a:spcPts val="0"/>
              </a:spcBef>
              <a:spcAft>
                <a:spcPts val="0"/>
              </a:spcAft>
              <a:buSzPts val="990"/>
              <a:buNone/>
            </a:pPr>
            <a:r>
              <a:rPr b="1" lang="en-GB" sz="2400">
                <a:solidFill>
                  <a:srgbClr val="217C3C"/>
                </a:solidFill>
                <a:latin typeface="Noto Sans JP"/>
                <a:ea typeface="Noto Sans JP"/>
                <a:cs typeface="Noto Sans JP"/>
                <a:sym typeface="Noto Sans JP"/>
              </a:rPr>
              <a:t>Who </a:t>
            </a:r>
            <a:r>
              <a:rPr lang="en-GB" sz="1800"/>
              <a:t>says being in nature makes them feel more alive?</a:t>
            </a:r>
            <a:endParaRPr/>
          </a:p>
          <a:p>
            <a:pPr indent="0" lvl="0" marL="0" marR="0" rtl="0" algn="l">
              <a:lnSpc>
                <a:spcPct val="100000"/>
              </a:lnSpc>
              <a:spcBef>
                <a:spcPts val="0"/>
              </a:spcBef>
              <a:spcAft>
                <a:spcPts val="0"/>
              </a:spcAft>
              <a:buClr>
                <a:srgbClr val="000000"/>
              </a:buClr>
              <a:buSzPts val="990"/>
              <a:buFont typeface="Arial"/>
              <a:buNone/>
            </a:pPr>
            <a:r>
              <a:rPr lang="en-GB" sz="4800"/>
              <a:t>ANSWER: Dom Higgins</a:t>
            </a:r>
            <a:endParaRPr/>
          </a:p>
          <a:p>
            <a:pPr indent="0" lvl="0" marL="0" marR="0" rtl="0" algn="l">
              <a:lnSpc>
                <a:spcPct val="100000"/>
              </a:lnSpc>
              <a:spcBef>
                <a:spcPts val="0"/>
              </a:spcBef>
              <a:spcAft>
                <a:spcPts val="0"/>
              </a:spcAft>
              <a:buClr>
                <a:srgbClr val="000000"/>
              </a:buClr>
              <a:buSzPts val="990"/>
              <a:buFont typeface="Arial"/>
              <a:buNone/>
            </a:pPr>
            <a:r>
              <a:rPr b="1" lang="en-GB" sz="3600">
                <a:solidFill>
                  <a:srgbClr val="434343"/>
                </a:solidFill>
                <a:latin typeface="Noto Sans JP"/>
                <a:ea typeface="Noto Sans JP"/>
                <a:cs typeface="Noto Sans JP"/>
                <a:sym typeface="Noto Sans JP"/>
              </a:rPr>
              <a:t>Where </a:t>
            </a:r>
            <a:r>
              <a:rPr lang="en-GB" sz="1800"/>
              <a:t>could people spend more time outside?</a:t>
            </a:r>
            <a:endParaRPr/>
          </a:p>
          <a:p>
            <a:pPr indent="0" lvl="0" marL="0" marR="0" rtl="0" algn="l">
              <a:lnSpc>
                <a:spcPct val="100000"/>
              </a:lnSpc>
              <a:spcBef>
                <a:spcPts val="0"/>
              </a:spcBef>
              <a:spcAft>
                <a:spcPts val="0"/>
              </a:spcAft>
              <a:buClr>
                <a:srgbClr val="000000"/>
              </a:buClr>
              <a:buSzPts val="990"/>
              <a:buFont typeface="Arial"/>
              <a:buNone/>
            </a:pPr>
            <a:r>
              <a:rPr lang="en-GB" sz="3200"/>
              <a:t>The article talks about forests and beaches</a:t>
            </a:r>
            <a:r>
              <a:rPr lang="en-GB" sz="1800"/>
              <a:t> – but any time outdoors is beneficial - including playing just outside your front door, on a green patch of grass or chilling out on your balcony. </a:t>
            </a:r>
            <a:endParaRPr sz="1800">
              <a:solidFill>
                <a:srgbClr val="434343"/>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rPr b="1" lang="en-GB" sz="1800">
                <a:solidFill>
                  <a:srgbClr val="9D2E8C"/>
                </a:solidFill>
                <a:latin typeface="Noto Sans JP"/>
                <a:ea typeface="Noto Sans JP"/>
                <a:cs typeface="Noto Sans JP"/>
                <a:sym typeface="Noto Sans JP"/>
              </a:rPr>
              <a:t>When </a:t>
            </a:r>
            <a:r>
              <a:rPr lang="en-GB"/>
              <a:t>did people start spending more time outside?</a:t>
            </a:r>
            <a:endParaRPr/>
          </a:p>
          <a:p>
            <a:pPr indent="0" lvl="0" marL="0" rtl="0" algn="l">
              <a:lnSpc>
                <a:spcPct val="100000"/>
              </a:lnSpc>
              <a:spcBef>
                <a:spcPts val="0"/>
              </a:spcBef>
              <a:spcAft>
                <a:spcPts val="0"/>
              </a:spcAft>
              <a:buSzPts val="990"/>
              <a:buNone/>
            </a:pPr>
            <a:r>
              <a:rPr lang="en-GB"/>
              <a:t>ANSWER: The Covid-19 pandemic</a:t>
            </a:r>
            <a:endParaRPr/>
          </a:p>
          <a:p>
            <a:pPr indent="0" lvl="0" marL="0" rtl="0" algn="l">
              <a:lnSpc>
                <a:spcPct val="100000"/>
              </a:lnSpc>
              <a:spcBef>
                <a:spcPts val="0"/>
              </a:spcBef>
              <a:spcAft>
                <a:spcPts val="0"/>
              </a:spcAft>
              <a:buSzPts val="990"/>
              <a:buNone/>
            </a:pPr>
            <a:r>
              <a:rPr b="1" lang="en-GB" sz="3200">
                <a:solidFill>
                  <a:srgbClr val="2760AA"/>
                </a:solidFill>
                <a:latin typeface="Noto Sans JP"/>
                <a:ea typeface="Noto Sans JP"/>
                <a:cs typeface="Noto Sans JP"/>
                <a:sym typeface="Noto Sans JP"/>
              </a:rPr>
              <a:t>Why </a:t>
            </a:r>
            <a:r>
              <a:rPr lang="en-GB" sz="1800"/>
              <a:t>are many people getting outside less?</a:t>
            </a:r>
            <a:endParaRPr/>
          </a:p>
          <a:p>
            <a:pPr indent="0" lvl="0" marL="0" rtl="0" algn="l">
              <a:lnSpc>
                <a:spcPct val="100000"/>
              </a:lnSpc>
              <a:spcBef>
                <a:spcPts val="0"/>
              </a:spcBef>
              <a:spcAft>
                <a:spcPts val="0"/>
              </a:spcAft>
              <a:buSzPts val="990"/>
              <a:buNone/>
            </a:pPr>
            <a:r>
              <a:rPr lang="en-GB" sz="3200"/>
              <a:t>ANSWER: Busy with school or work</a:t>
            </a:r>
            <a:endParaRPr sz="1800"/>
          </a:p>
          <a:p>
            <a:pPr indent="0" lvl="0" marL="0" rtl="0" algn="l">
              <a:lnSpc>
                <a:spcPct val="100000"/>
              </a:lnSpc>
              <a:spcBef>
                <a:spcPts val="0"/>
              </a:spcBef>
              <a:spcAft>
                <a:spcPts val="0"/>
              </a:spcAft>
              <a:buSzPts val="990"/>
              <a:buNone/>
            </a:pPr>
            <a:r>
              <a:rPr b="1" lang="en-GB" sz="1800">
                <a:solidFill>
                  <a:srgbClr val="A4C919"/>
                </a:solidFill>
                <a:latin typeface="Noto Sans JP"/>
                <a:ea typeface="Noto Sans JP"/>
                <a:cs typeface="Noto Sans JP"/>
                <a:sym typeface="Noto Sans JP"/>
              </a:rPr>
              <a:t>How </a:t>
            </a:r>
            <a:r>
              <a:rPr lang="en-GB"/>
              <a:t>much time spent outdoors can boost our health?</a:t>
            </a:r>
            <a:endParaRPr/>
          </a:p>
          <a:p>
            <a:pPr indent="0" lvl="0" marL="0" rtl="0" algn="l">
              <a:lnSpc>
                <a:spcPct val="100000"/>
              </a:lnSpc>
              <a:spcBef>
                <a:spcPts val="0"/>
              </a:spcBef>
              <a:spcAft>
                <a:spcPts val="0"/>
              </a:spcAft>
              <a:buSzPts val="990"/>
              <a:buNone/>
            </a:pPr>
            <a:r>
              <a:rPr lang="en-GB"/>
              <a:t>ANSWER: 20 minutes</a:t>
            </a:r>
            <a:endParaRPr/>
          </a:p>
          <a:p>
            <a:pPr indent="0" lvl="0" marL="0" rtl="0" algn="l">
              <a:lnSpc>
                <a:spcPct val="100000"/>
              </a:lnSpc>
              <a:spcBef>
                <a:spcPts val="0"/>
              </a:spcBef>
              <a:spcAft>
                <a:spcPts val="0"/>
              </a:spcAft>
              <a:buSzPts val="990"/>
              <a:buNone/>
            </a:pPr>
            <a:r>
              <a:t/>
            </a:r>
            <a:endParaRPr sz="1100">
              <a:solidFill>
                <a:srgbClr val="A4C919"/>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t/>
            </a:r>
            <a:endParaRPr sz="1100">
              <a:solidFill>
                <a:srgbClr val="A4C919"/>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t/>
            </a:r>
            <a:endParaRPr sz="1100">
              <a:solidFill>
                <a:srgbClr val="9D2E8C"/>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t/>
            </a:r>
            <a:endParaRPr sz="1100">
              <a:solidFill>
                <a:srgbClr val="9D2E8C"/>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t/>
            </a:r>
            <a:endParaRPr sz="1100">
              <a:solidFill>
                <a:srgbClr val="217C3C"/>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t/>
            </a:r>
            <a:endParaRPr sz="1100">
              <a:solidFill>
                <a:srgbClr val="217C3C"/>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t/>
            </a:r>
            <a:endParaRPr sz="1100">
              <a:solidFill>
                <a:srgbClr val="2760AA"/>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t/>
            </a:r>
            <a:endParaRPr sz="1100">
              <a:solidFill>
                <a:srgbClr val="2760AA"/>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rPr>
              <a:t>Time - 2 mins </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lang="en-GB">
                <a:solidFill>
                  <a:schemeClr val="dk1"/>
                </a:solidFill>
              </a:rPr>
              <a:t>Point pupils to the Investigation of the Day question (also on page 2 of the </a:t>
            </a:r>
            <a:r>
              <a:rPr b="1" lang="en-GB">
                <a:solidFill>
                  <a:schemeClr val="dk1"/>
                </a:solidFill>
              </a:rPr>
              <a:t>News Detectives Article)</a:t>
            </a:r>
            <a:r>
              <a:rPr lang="en-GB">
                <a:solidFill>
                  <a:schemeClr val="dk1"/>
                </a:solidFill>
              </a:rPr>
              <a:t>:</a:t>
            </a:r>
            <a:r>
              <a:rPr i="1" lang="en-GB">
                <a:solidFill>
                  <a:schemeClr val="dk1"/>
                </a:solidFill>
              </a:rPr>
              <a:t> How can we help everybody benefit from nature?</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Take some ideas from the class. Tell pupils they are about to explore this question in more depth with a special expert.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Seat pupils in teams around creative materials. Each pupil should have a </a:t>
            </a:r>
            <a:r>
              <a:rPr b="1" lang="en-GB">
                <a:solidFill>
                  <a:schemeClr val="dk1"/>
                </a:solidFill>
              </a:rPr>
              <a:t>Competition Worksheet</a:t>
            </a:r>
            <a:r>
              <a:rPr lang="en-GB">
                <a:solidFill>
                  <a:schemeClr val="dk1"/>
                </a:solidFill>
              </a:rPr>
              <a:t> in front of them. Explain that while they listen to the Planet People Podcast, they will be able to build or draw while they listen. They should also remember to keep adding useful information or ideas to the topic </a:t>
            </a:r>
            <a:r>
              <a:rPr b="1" lang="en-GB">
                <a:solidFill>
                  <a:schemeClr val="dk1"/>
                </a:solidFill>
              </a:rPr>
              <a:t>Mind Map</a:t>
            </a:r>
            <a:r>
              <a:rPr lang="en-GB">
                <a:solidFill>
                  <a:schemeClr val="dk1"/>
                </a:solidFill>
              </a:rPr>
              <a:t> they started in their </a:t>
            </a:r>
            <a:r>
              <a:rPr b="1" lang="en-GB">
                <a:solidFill>
                  <a:schemeClr val="dk1"/>
                </a:solidFill>
              </a:rPr>
              <a:t>Competition Worksheet</a:t>
            </a:r>
            <a:r>
              <a:rPr lang="en-GB">
                <a:solidFill>
                  <a:schemeClr val="dk1"/>
                </a:solidFill>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- 25 mins to listen to the podcast, with pauses. https://www.youtube.com/watch?v=fRagpiO6IF8</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GB">
                <a:solidFill>
                  <a:schemeClr val="dk1"/>
                </a:solidFill>
              </a:rPr>
              <a:t>Play</a:t>
            </a:r>
            <a:r>
              <a:rPr lang="en-GB">
                <a:solidFill>
                  <a:schemeClr val="dk1"/>
                </a:solidFill>
              </a:rPr>
              <a:t> </a:t>
            </a:r>
            <a:r>
              <a:rPr b="1" lang="en-GB">
                <a:solidFill>
                  <a:schemeClr val="dk1"/>
                </a:solidFill>
              </a:rPr>
              <a:t>part 1 of the Planet People Podcast (5 mins)</a:t>
            </a:r>
            <a:r>
              <a:rPr lang="en-GB">
                <a:solidFill>
                  <a:schemeClr val="dk1"/>
                </a:solidFill>
              </a:rPr>
              <a:t>, pause at 5.52 </a:t>
            </a:r>
            <a:endParaRPr/>
          </a:p>
          <a:p>
            <a:pPr indent="0" lvl="0" marL="158750" rtl="0" algn="l">
              <a:lnSpc>
                <a:spcPct val="115000"/>
              </a:lnSpc>
              <a:spcBef>
                <a:spcPts val="0"/>
              </a:spcBef>
              <a:spcAft>
                <a:spcPts val="0"/>
              </a:spcAft>
              <a:buClr>
                <a:schemeClr val="dk1"/>
              </a:buClr>
              <a:buSzPts val="1100"/>
              <a:buNone/>
            </a:pPr>
            <a:r>
              <a:rPr lang="en-GB">
                <a:solidFill>
                  <a:schemeClr val="dk1"/>
                </a:solidFill>
              </a:rPr>
              <a:t>In this part, pupils will:</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GB">
                <a:solidFill>
                  <a:schemeClr val="dk1"/>
                </a:solidFill>
              </a:rPr>
              <a:t>Be introduced to the topic: how to bring the benefits of nature to the places we live, learn and play</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GB">
                <a:solidFill>
                  <a:schemeClr val="dk1"/>
                </a:solidFill>
              </a:rPr>
              <a:t>Complete a mini-build challenge: build something from nature that you find incredible</a:t>
            </a:r>
            <a:endParaRPr i="1">
              <a:solidFill>
                <a:schemeClr val="dk1"/>
              </a:solidFill>
            </a:endParaRPr>
          </a:p>
          <a:p>
            <a:pPr indent="-298450" lvl="0" marL="914400" rtl="0" algn="l">
              <a:lnSpc>
                <a:spcPct val="115000"/>
              </a:lnSpc>
              <a:spcBef>
                <a:spcPts val="0"/>
              </a:spcBef>
              <a:spcAft>
                <a:spcPts val="0"/>
              </a:spcAft>
              <a:buClr>
                <a:schemeClr val="dk1"/>
              </a:buClr>
              <a:buSzPts val="1100"/>
              <a:buChar char="●"/>
            </a:pPr>
            <a:r>
              <a:rPr lang="en-GB">
                <a:solidFill>
                  <a:schemeClr val="dk1"/>
                </a:solidFill>
              </a:rPr>
              <a:t>Understand a bit about our guest, their job and how they help people and the planet.</a:t>
            </a:r>
            <a:endParaRPr>
              <a:solidFill>
                <a:schemeClr val="dk1"/>
              </a:solidFill>
            </a:endParaRPr>
          </a:p>
          <a:p>
            <a:pPr indent="0" lvl="0" marL="158750" marR="0" rtl="0" algn="l">
              <a:lnSpc>
                <a:spcPct val="115000"/>
              </a:lnSpc>
              <a:spcBef>
                <a:spcPts val="0"/>
              </a:spcBef>
              <a:spcAft>
                <a:spcPts val="0"/>
              </a:spcAft>
              <a:buClr>
                <a:schemeClr val="dk1"/>
              </a:buClr>
              <a:buSzPts val="1100"/>
              <a:buFont typeface="Arial"/>
              <a:buNone/>
            </a:pPr>
            <a:r>
              <a:rPr b="1" lang="en-GB">
                <a:solidFill>
                  <a:schemeClr val="dk1"/>
                </a:solidFill>
              </a:rPr>
              <a:t>2.    Pause the podcast at 5.52, </a:t>
            </a:r>
            <a:r>
              <a:rPr lang="en-GB">
                <a:solidFill>
                  <a:schemeClr val="dk1"/>
                </a:solidFill>
              </a:rPr>
              <a:t>(see Podcast Pause 1 Slide 17)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Time - 3 mins for this pause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Allow pupils to finish their mini-build challenge: build something from nature that you find incredible.</a:t>
            </a:r>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Share some ideas.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Direct pupils to their </a:t>
            </a:r>
            <a:r>
              <a:rPr b="1" lang="en-GB">
                <a:solidFill>
                  <a:schemeClr val="dk1"/>
                </a:solidFill>
              </a:rPr>
              <a:t>Competition Worksheet</a:t>
            </a:r>
            <a:r>
              <a:rPr lang="en-GB">
                <a:solidFill>
                  <a:schemeClr val="dk1"/>
                </a:solidFill>
              </a:rPr>
              <a:t>.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As they listen to Part 2, next, remind them to add to their topic </a:t>
            </a:r>
            <a:r>
              <a:rPr b="1" lang="en-GB">
                <a:solidFill>
                  <a:schemeClr val="dk1"/>
                </a:solidFill>
              </a:rPr>
              <a:t>Mind Map </a:t>
            </a:r>
            <a:r>
              <a:rPr lang="en-GB">
                <a:solidFill>
                  <a:schemeClr val="dk1"/>
                </a:solidFill>
              </a:rPr>
              <a:t>by drawing or writing down interesting or inspiring words or ideas.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298450" lvl="0" marL="457200" rtl="0" algn="l">
              <a:lnSpc>
                <a:spcPct val="115000"/>
              </a:lnSpc>
              <a:spcBef>
                <a:spcPts val="0"/>
              </a:spcBef>
              <a:spcAft>
                <a:spcPts val="0"/>
              </a:spcAft>
              <a:buClr>
                <a:schemeClr val="dk1"/>
              </a:buClr>
              <a:buSzPts val="1100"/>
              <a:buAutoNum type="arabicPeriod"/>
            </a:pPr>
            <a:r>
              <a:rPr b="1" lang="en-GB">
                <a:solidFill>
                  <a:schemeClr val="dk1"/>
                </a:solidFill>
              </a:rPr>
              <a:t>Play part 2 (from 5.52) of the Planet People Podcast (5 mins)</a:t>
            </a:r>
            <a:r>
              <a:rPr lang="en-GB">
                <a:solidFill>
                  <a:schemeClr val="dk1"/>
                </a:solidFill>
              </a:rPr>
              <a:t>, pause at 11.16 (if you need the link to the podcast again it’s </a:t>
            </a:r>
            <a:r>
              <a:rPr b="1" lang="en-GB" u="sng">
                <a:solidFill>
                  <a:schemeClr val="dk1"/>
                </a:solidFill>
              </a:rPr>
              <a:t>https://www.youtube.com/watch?v=fRagpiO6IF8</a:t>
            </a:r>
            <a:r>
              <a:rPr lang="en-GB">
                <a:solidFill>
                  <a:schemeClr val="dk1"/>
                </a:solidFill>
              </a:rPr>
              <a:t>).</a:t>
            </a:r>
            <a:endParaRPr/>
          </a:p>
          <a:p>
            <a:pPr indent="0" lvl="0" marL="158750" rtl="0" algn="l">
              <a:lnSpc>
                <a:spcPct val="115000"/>
              </a:lnSpc>
              <a:spcBef>
                <a:spcPts val="0"/>
              </a:spcBef>
              <a:spcAft>
                <a:spcPts val="0"/>
              </a:spcAft>
              <a:buClr>
                <a:schemeClr val="dk1"/>
              </a:buClr>
              <a:buSzPts val="1100"/>
              <a:buNone/>
            </a:pPr>
            <a:r>
              <a:rPr lang="en-GB">
                <a:solidFill>
                  <a:schemeClr val="dk1"/>
                </a:solidFill>
              </a:rPr>
              <a:t>In this part, pupils will:</a:t>
            </a:r>
            <a:endParaRPr/>
          </a:p>
          <a:p>
            <a:pPr indent="-298450" lvl="0" marL="914400" rtl="0" algn="l">
              <a:lnSpc>
                <a:spcPct val="100000"/>
              </a:lnSpc>
              <a:spcBef>
                <a:spcPts val="0"/>
              </a:spcBef>
              <a:spcAft>
                <a:spcPts val="0"/>
              </a:spcAft>
              <a:buClr>
                <a:schemeClr val="dk1"/>
              </a:buClr>
              <a:buSzPts val="1100"/>
              <a:buChar char="●"/>
            </a:pPr>
            <a:r>
              <a:rPr lang="en-GB">
                <a:solidFill>
                  <a:schemeClr val="dk1"/>
                </a:solidFill>
              </a:rPr>
              <a:t>Listen to the hosts interview the guest expert using the Investigation of the Day question: How can we make sure everybody benefits from nature?</a:t>
            </a:r>
            <a:endParaRPr/>
          </a:p>
          <a:p>
            <a:pPr indent="-298450" lvl="0" marL="914400" rtl="0" algn="l">
              <a:lnSpc>
                <a:spcPct val="100000"/>
              </a:lnSpc>
              <a:spcBef>
                <a:spcPts val="0"/>
              </a:spcBef>
              <a:spcAft>
                <a:spcPts val="0"/>
              </a:spcAft>
              <a:buClr>
                <a:schemeClr val="dk1"/>
              </a:buClr>
              <a:buSzPts val="1100"/>
              <a:buChar char="●"/>
            </a:pPr>
            <a:r>
              <a:rPr lang="en-GB">
                <a:solidFill>
                  <a:schemeClr val="dk1"/>
                </a:solidFill>
              </a:rPr>
              <a:t>Pupils create a Mind Map in their </a:t>
            </a:r>
            <a:r>
              <a:rPr b="1" lang="en-GB">
                <a:solidFill>
                  <a:schemeClr val="dk1"/>
                </a:solidFill>
              </a:rPr>
              <a:t>Competition Worksheet</a:t>
            </a:r>
            <a:r>
              <a:rPr lang="en-GB">
                <a:solidFill>
                  <a:schemeClr val="dk1"/>
                </a:solidFill>
              </a:rPr>
              <a:t> to record ideas as they listen.</a:t>
            </a:r>
            <a:endParaRPr/>
          </a:p>
          <a:p>
            <a:pPr indent="0" lvl="0" marL="158750" marR="0" rtl="0" algn="l">
              <a:lnSpc>
                <a:spcPct val="100000"/>
              </a:lnSpc>
              <a:spcBef>
                <a:spcPts val="0"/>
              </a:spcBef>
              <a:spcAft>
                <a:spcPts val="0"/>
              </a:spcAft>
              <a:buClr>
                <a:schemeClr val="dk1"/>
              </a:buClr>
              <a:buSzPts val="1100"/>
              <a:buFont typeface="Arial"/>
              <a:buNone/>
            </a:pPr>
            <a:r>
              <a:rPr b="1" lang="en-GB">
                <a:solidFill>
                  <a:schemeClr val="dk1"/>
                </a:solidFill>
              </a:rPr>
              <a:t>2.    Pause the podcast at 11.16, </a:t>
            </a:r>
            <a:r>
              <a:rPr lang="en-GB">
                <a:solidFill>
                  <a:schemeClr val="dk1"/>
                </a:solidFill>
              </a:rPr>
              <a:t>(see Podcast Pause 2 Slide 19)</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a:t>
            </a:r>
            <a:r>
              <a:rPr lang="en-GB">
                <a:solidFill>
                  <a:schemeClr val="dk1"/>
                </a:solidFill>
              </a:rPr>
              <a:t>5 mins for this pause</a:t>
            </a:r>
            <a:endParaRPr>
              <a:solidFill>
                <a:srgbClr val="000000"/>
              </a:solidFill>
            </a:endParaRPr>
          </a:p>
          <a:p>
            <a:pPr indent="0" lvl="0" marL="0" rtl="0" algn="l">
              <a:lnSpc>
                <a:spcPct val="100000"/>
              </a:lnSpc>
              <a:spcBef>
                <a:spcPts val="0"/>
              </a:spcBef>
              <a:spcAft>
                <a:spcPts val="0"/>
              </a:spcAft>
              <a:buSzPts val="1100"/>
              <a:buNone/>
            </a:pPr>
            <a:r>
              <a:t/>
            </a:r>
            <a:endParaRPr>
              <a:solidFill>
                <a:srgbClr val="000000"/>
              </a:solidFill>
            </a:endParaRPr>
          </a:p>
          <a:p>
            <a:pPr indent="0" lvl="0" marL="0" rtl="0" algn="l">
              <a:lnSpc>
                <a:spcPct val="100000"/>
              </a:lnSpc>
              <a:spcBef>
                <a:spcPts val="0"/>
              </a:spcBef>
              <a:spcAft>
                <a:spcPts val="0"/>
              </a:spcAft>
              <a:buSzPts val="1100"/>
              <a:buNone/>
            </a:pPr>
            <a:r>
              <a:rPr lang="en-GB">
                <a:solidFill>
                  <a:schemeClr val="dk1"/>
                </a:solidFill>
              </a:rPr>
              <a:t>Take a moment to encourage pupils to share what they have written down on their worksheet. </a:t>
            </a:r>
            <a:r>
              <a:rPr b="0" i="0" lang="en-GB" sz="1800">
                <a:solidFill>
                  <a:srgbClr val="000000"/>
                </a:solidFill>
                <a:latin typeface="Arial"/>
                <a:ea typeface="Arial"/>
                <a:cs typeface="Arial"/>
                <a:sym typeface="Arial"/>
              </a:rPr>
              <a:t>Use these </a:t>
            </a:r>
            <a:r>
              <a:rPr b="1" i="0" lang="en-GB" sz="1800">
                <a:solidFill>
                  <a:srgbClr val="000000"/>
                </a:solidFill>
                <a:latin typeface="Arial"/>
                <a:ea typeface="Arial"/>
                <a:cs typeface="Arial"/>
                <a:sym typeface="Arial"/>
              </a:rPr>
              <a:t>comprehension questions</a:t>
            </a:r>
            <a:r>
              <a:rPr b="0" i="0" lang="en-GB" sz="1800">
                <a:solidFill>
                  <a:srgbClr val="000000"/>
                </a:solidFill>
                <a:latin typeface="Arial"/>
                <a:ea typeface="Arial"/>
                <a:cs typeface="Arial"/>
                <a:sym typeface="Arial"/>
              </a:rPr>
              <a:t> to check for understanding</a:t>
            </a:r>
            <a:r>
              <a:rPr b="0" i="0" lang="en-GB" sz="1800">
                <a:solidFill>
                  <a:schemeClr val="dk1"/>
                </a:solidFill>
                <a:latin typeface="Arial"/>
                <a:ea typeface="Arial"/>
                <a:cs typeface="Arial"/>
                <a:sym typeface="Arial"/>
              </a:rPr>
              <a:t>:</a:t>
            </a:r>
            <a:endParaRPr/>
          </a:p>
          <a:p>
            <a:pPr indent="-228600" lvl="0" marL="457200" rtl="0" algn="l">
              <a:lnSpc>
                <a:spcPct val="100000"/>
              </a:lnSpc>
              <a:spcBef>
                <a:spcPts val="0"/>
              </a:spcBef>
              <a:spcAft>
                <a:spcPts val="0"/>
              </a:spcAft>
              <a:buClr>
                <a:schemeClr val="dk1"/>
              </a:buClr>
              <a:buSzPts val="1100"/>
              <a:buNone/>
            </a:pPr>
            <a:r>
              <a:t/>
            </a:r>
            <a:endParaRPr b="0" i="0" sz="1800">
              <a:solidFill>
                <a:schemeClr val="dk1"/>
              </a:solidFill>
              <a:latin typeface="Arial"/>
              <a:ea typeface="Arial"/>
              <a:cs typeface="Arial"/>
              <a:sym typeface="Arial"/>
            </a:endParaRPr>
          </a:p>
          <a:p>
            <a:pPr indent="-298450" lvl="0" marL="457200" rtl="0" algn="l">
              <a:lnSpc>
                <a:spcPct val="100000"/>
              </a:lnSpc>
              <a:spcBef>
                <a:spcPts val="0"/>
              </a:spcBef>
              <a:spcAft>
                <a:spcPts val="0"/>
              </a:spcAft>
              <a:buClr>
                <a:schemeClr val="dk1"/>
              </a:buClr>
              <a:buSzPts val="1100"/>
              <a:buAutoNum type="arabicPeriod"/>
            </a:pPr>
            <a:r>
              <a:rPr lang="en-GB"/>
              <a:t>Approximately how big is a small city pocket forest? The same size as a tennis court!</a:t>
            </a:r>
            <a:endParaRPr/>
          </a:p>
          <a:p>
            <a:pPr indent="-298450" lvl="0" marL="457200" rtl="0" algn="l">
              <a:lnSpc>
                <a:spcPct val="100000"/>
              </a:lnSpc>
              <a:spcBef>
                <a:spcPts val="0"/>
              </a:spcBef>
              <a:spcAft>
                <a:spcPts val="0"/>
              </a:spcAft>
              <a:buClr>
                <a:schemeClr val="dk1"/>
              </a:buClr>
              <a:buSzPts val="1100"/>
              <a:buAutoNum type="arabicPeriod"/>
            </a:pPr>
            <a:r>
              <a:rPr lang="en-GB"/>
              <a:t>Why is it important to bring nature to our busy spaces and communities? It’s essential to our being – nature connection helps mental wellbeing and it brings people together. It also has lots of environmental benefits like cooler temperatures, cleaner air and healthier soil.</a:t>
            </a:r>
            <a:endParaRPr/>
          </a:p>
          <a:p>
            <a:pPr indent="-298450" lvl="0" marL="457200" rtl="0" algn="l">
              <a:lnSpc>
                <a:spcPct val="100000"/>
              </a:lnSpc>
              <a:spcBef>
                <a:spcPts val="0"/>
              </a:spcBef>
              <a:spcAft>
                <a:spcPts val="0"/>
              </a:spcAft>
              <a:buClr>
                <a:schemeClr val="dk1"/>
              </a:buClr>
              <a:buSzPts val="1100"/>
              <a:buAutoNum type="arabicPeriod"/>
            </a:pPr>
            <a:r>
              <a:rPr lang="en-GB"/>
              <a:t>68% of people (or 7 out of 10 people) will be living where by 2050? Cities </a:t>
            </a:r>
            <a:endParaRPr/>
          </a:p>
          <a:p>
            <a:pPr indent="-228600" lvl="0" marL="457200" rtl="0" algn="l">
              <a:lnSpc>
                <a:spcPct val="100000"/>
              </a:lnSpc>
              <a:spcBef>
                <a:spcPts val="0"/>
              </a:spcBef>
              <a:spcAft>
                <a:spcPts val="0"/>
              </a:spcAft>
              <a:buClr>
                <a:schemeClr val="dk1"/>
              </a:buClr>
              <a:buSzPts val="1100"/>
              <a:buNone/>
            </a:pPr>
            <a:r>
              <a:t/>
            </a:r>
            <a:endParaRPr/>
          </a:p>
          <a:p>
            <a:pPr indent="0" lvl="0" marL="158750" rtl="0" algn="l">
              <a:lnSpc>
                <a:spcPct val="100000"/>
              </a:lnSpc>
              <a:spcBef>
                <a:spcPts val="0"/>
              </a:spcBef>
              <a:spcAft>
                <a:spcPts val="0"/>
              </a:spcAft>
              <a:buClr>
                <a:schemeClr val="dk1"/>
              </a:buClr>
              <a:buSzPts val="1100"/>
              <a:buNone/>
            </a:pPr>
            <a:r>
              <a:t/>
            </a:r>
            <a:endParaRPr>
              <a:solidFill>
                <a:schemeClr val="dk1"/>
              </a:solidFill>
            </a:endParaRPr>
          </a:p>
          <a:p>
            <a:pPr indent="-228600" lvl="0" marL="457200" rtl="0" algn="l">
              <a:lnSpc>
                <a:spcPct val="100000"/>
              </a:lnSpc>
              <a:spcBef>
                <a:spcPts val="0"/>
              </a:spcBef>
              <a:spcAft>
                <a:spcPts val="0"/>
              </a:spcAft>
              <a:buClr>
                <a:schemeClr val="dk1"/>
              </a:buClr>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298450" lvl="0" marL="457200" marR="0" rtl="0" algn="l">
              <a:lnSpc>
                <a:spcPct val="100000"/>
              </a:lnSpc>
              <a:spcBef>
                <a:spcPts val="0"/>
              </a:spcBef>
              <a:spcAft>
                <a:spcPts val="0"/>
              </a:spcAft>
              <a:buClr>
                <a:schemeClr val="dk1"/>
              </a:buClr>
              <a:buSzPts val="1100"/>
              <a:buFont typeface="Arial"/>
              <a:buAutoNum type="arabicPeriod"/>
            </a:pPr>
            <a:r>
              <a:rPr lang="en-GB">
                <a:solidFill>
                  <a:schemeClr val="dk1"/>
                </a:solidFill>
              </a:rPr>
              <a:t>Play part 3 (from 11.16) of the </a:t>
            </a:r>
            <a:r>
              <a:rPr b="1" lang="en-GB">
                <a:solidFill>
                  <a:schemeClr val="dk1"/>
                </a:solidFill>
              </a:rPr>
              <a:t>Planet People Podcast, (7 mins)</a:t>
            </a:r>
            <a:r>
              <a:rPr lang="en-GB">
                <a:solidFill>
                  <a:schemeClr val="dk1"/>
                </a:solidFill>
              </a:rPr>
              <a:t>. (if you need the link to the podcast again it’s </a:t>
            </a:r>
            <a:r>
              <a:rPr b="1" lang="en-GB" u="sng">
                <a:solidFill>
                  <a:schemeClr val="dk1"/>
                </a:solidFill>
              </a:rPr>
              <a:t>https://www.youtube.com/watch?v=fRagpiO6IF8</a:t>
            </a:r>
            <a:r>
              <a:rPr lang="en-GB">
                <a:solidFill>
                  <a:schemeClr val="dk1"/>
                </a:solidFill>
              </a:rPr>
              <a:t>).</a:t>
            </a:r>
            <a:endParaRPr/>
          </a:p>
          <a:p>
            <a:pPr indent="-228600" lvl="0" marL="457200" rtl="0" algn="l">
              <a:lnSpc>
                <a:spcPct val="100000"/>
              </a:lnSpc>
              <a:spcBef>
                <a:spcPts val="0"/>
              </a:spcBef>
              <a:spcAft>
                <a:spcPts val="0"/>
              </a:spcAft>
              <a:buClr>
                <a:schemeClr val="dk1"/>
              </a:buClr>
              <a:buSzPts val="1100"/>
              <a:buNone/>
            </a:pPr>
            <a:r>
              <a:t/>
            </a:r>
            <a:endParaRPr>
              <a:solidFill>
                <a:schemeClr val="dk1"/>
              </a:solidFill>
            </a:endParaRPr>
          </a:p>
          <a:p>
            <a:pPr indent="0" lvl="0" marL="457200" rtl="0" algn="l">
              <a:lnSpc>
                <a:spcPct val="100000"/>
              </a:lnSpc>
              <a:spcBef>
                <a:spcPts val="0"/>
              </a:spcBef>
              <a:spcAft>
                <a:spcPts val="0"/>
              </a:spcAft>
              <a:buSzPts val="1100"/>
              <a:buNone/>
            </a:pPr>
            <a:r>
              <a:rPr lang="en-GB">
                <a:solidFill>
                  <a:schemeClr val="dk1"/>
                </a:solidFill>
              </a:rPr>
              <a:t>In this part, pupils will:</a:t>
            </a:r>
            <a:endParaRPr/>
          </a:p>
          <a:p>
            <a:pPr indent="-298450" lvl="0" marL="914400" rtl="0" algn="l">
              <a:lnSpc>
                <a:spcPct val="100000"/>
              </a:lnSpc>
              <a:spcBef>
                <a:spcPts val="0"/>
              </a:spcBef>
              <a:spcAft>
                <a:spcPts val="0"/>
              </a:spcAft>
              <a:buClr>
                <a:schemeClr val="dk1"/>
              </a:buClr>
              <a:buSzPts val="1100"/>
              <a:buChar char="●"/>
            </a:pPr>
            <a:r>
              <a:rPr lang="en-GB">
                <a:solidFill>
                  <a:schemeClr val="dk1"/>
                </a:solidFill>
              </a:rPr>
              <a:t>Recap on the conversation</a:t>
            </a:r>
            <a:endParaRPr/>
          </a:p>
          <a:p>
            <a:pPr indent="-298450" lvl="0" marL="914400" rtl="0" algn="l">
              <a:lnSpc>
                <a:spcPct val="100000"/>
              </a:lnSpc>
              <a:spcBef>
                <a:spcPts val="0"/>
              </a:spcBef>
              <a:spcAft>
                <a:spcPts val="0"/>
              </a:spcAft>
              <a:buClr>
                <a:schemeClr val="dk1"/>
              </a:buClr>
              <a:buSzPts val="1100"/>
              <a:buChar char="●"/>
            </a:pPr>
            <a:r>
              <a:rPr lang="en-GB">
                <a:solidFill>
                  <a:schemeClr val="dk1"/>
                </a:solidFill>
              </a:rPr>
              <a:t>Be introduced to the Build the Change design challenge</a:t>
            </a:r>
            <a:endParaRPr/>
          </a:p>
          <a:p>
            <a:pPr indent="-298450" lvl="0" marL="914400" rtl="0" algn="l">
              <a:lnSpc>
                <a:spcPct val="100000"/>
              </a:lnSpc>
              <a:spcBef>
                <a:spcPts val="0"/>
              </a:spcBef>
              <a:spcAft>
                <a:spcPts val="0"/>
              </a:spcAft>
              <a:buClr>
                <a:schemeClr val="dk1"/>
              </a:buClr>
              <a:buSzPts val="1100"/>
              <a:buChar char="●"/>
            </a:pPr>
            <a:r>
              <a:rPr lang="en-GB">
                <a:solidFill>
                  <a:schemeClr val="dk1"/>
                </a:solidFill>
              </a:rPr>
              <a:t>Record any inspiring ideas on their </a:t>
            </a:r>
            <a:r>
              <a:rPr b="1" lang="en-GB">
                <a:solidFill>
                  <a:schemeClr val="dk1"/>
                </a:solidFill>
              </a:rPr>
              <a:t>Competition Worksheet</a:t>
            </a:r>
            <a:r>
              <a:rPr lang="en-GB">
                <a:solidFill>
                  <a:schemeClr val="dk1"/>
                </a:solidFill>
              </a:rPr>
              <a:t>.</a:t>
            </a:r>
            <a:endParaRPr/>
          </a:p>
          <a:p>
            <a:pPr indent="-298450" lvl="0" marL="914400" rtl="0" algn="l">
              <a:lnSpc>
                <a:spcPct val="100000"/>
              </a:lnSpc>
              <a:spcBef>
                <a:spcPts val="0"/>
              </a:spcBef>
              <a:spcAft>
                <a:spcPts val="0"/>
              </a:spcAft>
              <a:buClr>
                <a:schemeClr val="dk1"/>
              </a:buClr>
              <a:buSzPts val="1100"/>
              <a:buChar char="●"/>
            </a:pPr>
            <a:r>
              <a:rPr lang="en-GB">
                <a:solidFill>
                  <a:schemeClr val="dk1"/>
                </a:solidFill>
              </a:rPr>
              <a:t>Understand how they can enter their ideas into our competition.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- 2 mins</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pupils that: when people spend time around trees, flowers, and wildlife, they feel happier and healthier. But many people struggle to find time to reconnect with the magic of nature. What if you could surprise your community with an idea that brings the wonders of nature into busy, everyday life?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Set the Build the Change design challenge using the slide: </a:t>
            </a:r>
            <a:endParaRPr/>
          </a:p>
          <a:p>
            <a:pPr indent="0" lvl="0" marL="0" rtl="0" algn="l">
              <a:lnSpc>
                <a:spcPct val="100000"/>
              </a:lnSpc>
              <a:spcBef>
                <a:spcPts val="0"/>
              </a:spcBef>
              <a:spcAft>
                <a:spcPts val="0"/>
              </a:spcAft>
              <a:buSzPts val="1100"/>
              <a:buNone/>
            </a:pPr>
            <a:r>
              <a:rPr i="1" lang="en-GB"/>
              <a:t>Create something green, awe-some and completely unexpected for your community!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Check for understanding.</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- 5 mins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Think about the topic, the design challenge and anything else you’ve learned today. Allow pupils time to add final thoughts and ideas to their </a:t>
            </a:r>
            <a:r>
              <a:rPr b="1" lang="en-GB">
                <a:solidFill>
                  <a:schemeClr val="dk1"/>
                </a:solidFill>
              </a:rPr>
              <a:t>Mind Map</a:t>
            </a:r>
            <a:r>
              <a:rPr lang="en-GB">
                <a:solidFill>
                  <a:schemeClr val="dk1"/>
                </a:solidFill>
              </a:rPr>
              <a:t>. </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You could ask them to:</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Draw one thing that has interested or inspired them today </a:t>
            </a:r>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Write down one question they still have about the topic.</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You may wish to seek answers to these questions together, or set this as research challenge to be completed at home.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Take Action! Extension activities</a:t>
            </a:r>
            <a:endParaRPr b="1"/>
          </a:p>
          <a:p>
            <a:pPr indent="0" lvl="0" marL="0" rtl="0" algn="l">
              <a:lnSpc>
                <a:spcPct val="100000"/>
              </a:lnSpc>
              <a:spcBef>
                <a:spcPts val="0"/>
              </a:spcBef>
              <a:spcAft>
                <a:spcPts val="0"/>
              </a:spcAft>
              <a:buSzPts val="1100"/>
              <a:buNone/>
            </a:pPr>
            <a:r>
              <a:rPr lang="en-GB"/>
              <a:t>The activities in this session are completely optional. You can spend however long you like on these, therefore we haven’t included timings. These activities are designed to be delivered outside. You can deliver some around your school but if possible, consider taking the learning out of school and into the community.</a:t>
            </a:r>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Explore the impact of nature in your school grounds or local area with these two simple outdoor activities: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Happy Nature Walk (Well-being &amp; Mindfulness) </a:t>
            </a:r>
            <a:r>
              <a:rPr i="1" lang="en-GB" sz="1100" u="none">
                <a:solidFill>
                  <a:schemeClr val="dk1"/>
                </a:solidFill>
                <a:latin typeface="Noto Sans JP"/>
                <a:ea typeface="Noto Sans JP"/>
                <a:cs typeface="Noto Sans JP"/>
                <a:sym typeface="Noto Sans JP"/>
              </a:rPr>
              <a:t>Go outside and sit or walk in a green space. Close your eyes, listen, and notice how nature makes you feel. Draw or write about it. </a:t>
            </a:r>
            <a:endParaRPr b="1" i="1" u="none">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Activity: Take pupils outside (if possible) for a short walk or sit in a green space. Ask them to close their eyes, listen, and notice how they feel.</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GB">
                <a:solidFill>
                  <a:schemeClr val="dk1"/>
                </a:solidFill>
              </a:rPr>
              <a:t>Task: Afterwards, ask them to write or draw about how nature affects their mood.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Discussion:  Relate their experience to the earlier learning to reinforce why green spaces are so important for mental health and happiness.</a:t>
            </a:r>
            <a:endParaRPr b="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Nature Sounds Vs Man-made Sounds </a:t>
            </a:r>
            <a:r>
              <a:rPr i="1" lang="en-GB" sz="1100">
                <a:solidFill>
                  <a:schemeClr val="dk1"/>
                </a:solidFill>
                <a:latin typeface="Noto Sans JP"/>
                <a:ea typeface="Noto Sans JP"/>
                <a:cs typeface="Noto Sans JP"/>
                <a:sym typeface="Noto Sans JP"/>
              </a:rPr>
              <a:t>Compare sounds in a green space vs. a busy area. Which felt calmer? How might we bring more natural sounds into cities?</a:t>
            </a:r>
            <a:endParaRPr b="1" i="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Objective: Compare natural and urban soundscapes to understand how nature influences wellbeing.</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Activity: Take pupils to two locations—one with nature (a park, garden, or tree-lined street) and one without (a busy road or built-up area). Have them close their eyes and listen for 30 seconds in each location.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Record the sounds they hear (e.g. birdsong, rustling leaves, traffic, footsteps).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Discuss: Which place felt calmer? How could we bring more natural sounds into busy places?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b="1" lang="en-GB">
                <a:solidFill>
                  <a:schemeClr val="dk1"/>
                </a:solidFill>
              </a:rPr>
              <a:t>Reflect: </a:t>
            </a:r>
            <a:r>
              <a:rPr b="0" i="1" lang="en-GB" sz="1100">
                <a:solidFill>
                  <a:schemeClr val="dk1"/>
                </a:solidFill>
                <a:latin typeface="Noto Sans JP"/>
                <a:ea typeface="Noto Sans JP"/>
                <a:cs typeface="Noto Sans JP"/>
                <a:sym typeface="Noto Sans JP"/>
              </a:rPr>
              <a:t>How could you use nature’s sights, sounds &amp; feelings to inspire your ideas?</a:t>
            </a:r>
            <a:endParaRPr b="0" i="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Link it to the Build the Change Design Challenge: Encourage pupils to think about sensory experiences when designing their green space.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1200"/>
              </a:spcAft>
              <a:buSzPts val="1100"/>
              <a:buNone/>
            </a:pPr>
            <a:r>
              <a:t/>
            </a:r>
            <a:endParaRPr b="1" sz="13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SzPts val="1100"/>
              <a:buNone/>
            </a:pPr>
            <a:r>
              <a:rPr lang="en-GB">
                <a:solidFill>
                  <a:schemeClr val="dk1"/>
                </a:solidFill>
              </a:rPr>
              <a:t>Use Geography fieldwork to help pupils get ideas for their response to the challenge.</a:t>
            </a:r>
            <a:endParaRPr/>
          </a:p>
          <a:p>
            <a:pPr indent="0" lvl="0" marL="0" rtl="0" algn="l">
              <a:lnSpc>
                <a:spcPct val="115000"/>
              </a:lnSpc>
              <a:spcBef>
                <a:spcPts val="1400"/>
              </a:spcBef>
              <a:spcAft>
                <a:spcPts val="0"/>
              </a:spcAft>
              <a:buSzPts val="1100"/>
              <a:buNone/>
            </a:pPr>
            <a:r>
              <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lang="en-GB">
                <a:solidFill>
                  <a:schemeClr val="dk1"/>
                </a:solidFill>
              </a:rPr>
              <a:t>Nature Spotting &amp; Mapping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Objective: Identify and map existing green spaces and unexpected pockets of nature in the local area.</a:t>
            </a:r>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0"/>
              </a:spcAft>
              <a:buSzPts val="1800"/>
              <a:buNone/>
            </a:pPr>
            <a:r>
              <a:rPr lang="en-GB">
                <a:solidFill>
                  <a:schemeClr val="dk1"/>
                </a:solidFill>
              </a:rPr>
              <a:t>Activity:</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Take pupils on a walk around the school or local area.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Give them clipboards with a simple map and ask them to mark </a:t>
            </a:r>
            <a:r>
              <a:rPr lang="en-GB" u="sng">
                <a:solidFill>
                  <a:schemeClr val="dk1"/>
                </a:solidFill>
              </a:rPr>
              <a:t>any</a:t>
            </a:r>
            <a:r>
              <a:rPr lang="en-GB">
                <a:solidFill>
                  <a:schemeClr val="dk1"/>
                </a:solidFill>
              </a:rPr>
              <a:t> green spaces they find, including parks, planters, trees, grassy patches, green pathways, wild spaces or weeds growing in pavement cracks.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Ask: </a:t>
            </a:r>
            <a:r>
              <a:rPr i="1" lang="en-GB">
                <a:solidFill>
                  <a:schemeClr val="dk1"/>
                </a:solidFill>
              </a:rPr>
              <a:t>Where does nature already exist? Where is it missing? Where is it thriving?</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Back in class, create a large class map showing their findings.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GB">
                <a:solidFill>
                  <a:schemeClr val="dk1"/>
                </a:solidFill>
              </a:rPr>
              <a:t>Link to Design Challenge:</a:t>
            </a:r>
            <a:r>
              <a:rPr lang="en-GB">
                <a:solidFill>
                  <a:schemeClr val="dk1"/>
                </a:solidFill>
              </a:rPr>
              <a:t> Can pupils use this to identify potential locations for their nature-inspired ideas?</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SzPts val="1100"/>
              <a:buNone/>
            </a:pPr>
            <a:r>
              <a:rPr lang="en-GB">
                <a:solidFill>
                  <a:schemeClr val="dk1"/>
                </a:solidFill>
              </a:rPr>
              <a:t>Use observation and recording to explore how human and physical geography connect.</a:t>
            </a:r>
            <a:endParaRPr>
              <a:solidFill>
                <a:schemeClr val="dk1"/>
              </a:solidFill>
            </a:endParaRPr>
          </a:p>
          <a:p>
            <a:pPr indent="0" lvl="0" marL="0" rtl="0" algn="l">
              <a:lnSpc>
                <a:spcPct val="115000"/>
              </a:lnSpc>
              <a:spcBef>
                <a:spcPts val="1400"/>
              </a:spcBef>
              <a:spcAft>
                <a:spcPts val="0"/>
              </a:spcAft>
              <a:buSzPts val="1100"/>
              <a:buNone/>
            </a:pPr>
            <a:r>
              <a:rPr lang="en-GB">
                <a:solidFill>
                  <a:schemeClr val="dk1"/>
                </a:solidFill>
              </a:rPr>
              <a:t>Who Uses Nature? Wildlife &amp; People Study</a:t>
            </a:r>
            <a:endParaRPr>
              <a:solidFill>
                <a:schemeClr val="dk1"/>
              </a:solidFill>
            </a:endParaRPr>
          </a:p>
          <a:p>
            <a:pPr indent="0" lvl="0" marL="0" rtl="0" algn="l">
              <a:lnSpc>
                <a:spcPct val="115000"/>
              </a:lnSpc>
              <a:spcBef>
                <a:spcPts val="1200"/>
              </a:spcBef>
              <a:spcAft>
                <a:spcPts val="0"/>
              </a:spcAft>
              <a:buSzPts val="1100"/>
              <a:buNone/>
            </a:pPr>
            <a:r>
              <a:rPr lang="en-GB">
                <a:solidFill>
                  <a:schemeClr val="dk1"/>
                </a:solidFill>
              </a:rPr>
              <a:t>Objective: Observe how people and animals interact with nature.</a:t>
            </a:r>
            <a:br>
              <a:rPr lang="en-GB">
                <a:solidFill>
                  <a:schemeClr val="dk1"/>
                </a:solidFill>
              </a:rPr>
            </a:br>
            <a:r>
              <a:rPr lang="en-GB">
                <a:solidFill>
                  <a:schemeClr val="dk1"/>
                </a:solidFill>
              </a:rPr>
              <a:t>Activity:</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Split the class into two groups: one observes how people use green spaces (playing, relaxing, exercising), the other records signs of wildlife (birds, insects, nests, footprints).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Sketch or take notes about what they see.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Discuss: </a:t>
            </a:r>
            <a:r>
              <a:rPr i="1" lang="en-GB">
                <a:solidFill>
                  <a:schemeClr val="dk1"/>
                </a:solidFill>
              </a:rPr>
              <a:t>How does nature support both people and animals? Could we create a space that helps both?</a:t>
            </a:r>
            <a:endParaRPr i="1">
              <a:solidFill>
                <a:schemeClr val="dk1"/>
              </a:solidFill>
            </a:endParaRPr>
          </a:p>
          <a:p>
            <a:pPr indent="0" lvl="0" marL="0" rtl="0" algn="l">
              <a:lnSpc>
                <a:spcPct val="115000"/>
              </a:lnSpc>
              <a:spcBef>
                <a:spcPts val="1200"/>
              </a:spcBef>
              <a:spcAft>
                <a:spcPts val="0"/>
              </a:spcAft>
              <a:buSzPts val="1100"/>
              <a:buNone/>
            </a:pPr>
            <a:r>
              <a:rPr lang="en-GB">
                <a:solidFill>
                  <a:schemeClr val="dk1"/>
                </a:solidFill>
              </a:rPr>
              <a:t>This hands-on activity helps pupils understand the relationship between nature and human activity, linking physical and human geography. It links to the Build the Change Design Challenge, encouraging pupils think about designing for both humans and wildlife.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Time - 3 mins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Think, pair, share: Why Should We Spend Time in Nature? Put pupils in pairs and list as many reasons as they can, recalling what they learned in the previous lesson(s).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Share ideas as a class. Compare with the master list on the next slide.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GB" sz="1100">
                <a:solidFill>
                  <a:srgbClr val="9D2E8C"/>
                </a:solidFill>
                <a:latin typeface="Noto Sans JP"/>
                <a:ea typeface="Noto Sans JP"/>
                <a:cs typeface="Noto Sans JP"/>
                <a:sym typeface="Noto Sans JP"/>
              </a:rPr>
              <a:t>Makes us happier</a:t>
            </a:r>
            <a:br>
              <a:rPr b="1" lang="en-GB" sz="1100">
                <a:latin typeface="Noto Sans JP"/>
                <a:ea typeface="Noto Sans JP"/>
                <a:cs typeface="Noto Sans JP"/>
                <a:sym typeface="Noto Sans JP"/>
              </a:rPr>
            </a:br>
            <a:r>
              <a:rPr lang="en-GB" sz="1100">
                <a:latin typeface="Noto Sans JP"/>
                <a:ea typeface="Noto Sans JP"/>
                <a:cs typeface="Noto Sans JP"/>
                <a:sym typeface="Noto Sans JP"/>
              </a:rPr>
              <a:t>Fresh air and green spaces help us feel calm and cheerful.</a:t>
            </a:r>
            <a:endParaRPr/>
          </a:p>
          <a:p>
            <a:pPr indent="0" lvl="0" marL="0" rtl="0" algn="l">
              <a:lnSpc>
                <a:spcPct val="115000"/>
              </a:lnSpc>
              <a:spcBef>
                <a:spcPts val="1200"/>
              </a:spcBef>
              <a:spcAft>
                <a:spcPts val="0"/>
              </a:spcAft>
              <a:buSzPts val="1800"/>
              <a:buNone/>
            </a:pPr>
            <a:r>
              <a:rPr b="1" lang="en-GB" sz="1100">
                <a:solidFill>
                  <a:srgbClr val="9D2E8C"/>
                </a:solidFill>
                <a:latin typeface="Noto Sans JP"/>
                <a:ea typeface="Noto Sans JP"/>
                <a:cs typeface="Noto Sans JP"/>
                <a:sym typeface="Noto Sans JP"/>
              </a:rPr>
              <a:t>The best gym</a:t>
            </a:r>
            <a:br>
              <a:rPr b="1" lang="en-GB" sz="1100">
                <a:latin typeface="Noto Sans JP"/>
                <a:ea typeface="Noto Sans JP"/>
                <a:cs typeface="Noto Sans JP"/>
                <a:sym typeface="Noto Sans JP"/>
              </a:rPr>
            </a:br>
            <a:r>
              <a:rPr lang="en-GB" sz="1100">
                <a:latin typeface="Noto Sans JP"/>
                <a:ea typeface="Noto Sans JP"/>
                <a:cs typeface="Noto Sans JP"/>
                <a:sym typeface="Noto Sans JP"/>
              </a:rPr>
              <a:t>Running, climbing, and playing outside keeps us strong and healthy.</a:t>
            </a:r>
            <a:endParaRPr/>
          </a:p>
          <a:p>
            <a:pPr indent="0" lvl="0" marL="0" rtl="0" algn="l">
              <a:lnSpc>
                <a:spcPct val="115000"/>
              </a:lnSpc>
              <a:spcBef>
                <a:spcPts val="1200"/>
              </a:spcBef>
              <a:spcAft>
                <a:spcPts val="0"/>
              </a:spcAft>
              <a:buSzPts val="1800"/>
              <a:buNone/>
            </a:pPr>
            <a:r>
              <a:rPr b="1" lang="en-GB" sz="1100">
                <a:solidFill>
                  <a:srgbClr val="9D2E8C"/>
                </a:solidFill>
                <a:latin typeface="Noto Sans JP"/>
                <a:ea typeface="Noto Sans JP"/>
                <a:cs typeface="Noto Sans JP"/>
                <a:sym typeface="Noto Sans JP"/>
              </a:rPr>
              <a:t>Cleans our air</a:t>
            </a:r>
            <a:br>
              <a:rPr b="1" lang="en-GB" sz="1100">
                <a:latin typeface="Noto Sans JP"/>
                <a:ea typeface="Noto Sans JP"/>
                <a:cs typeface="Noto Sans JP"/>
                <a:sym typeface="Noto Sans JP"/>
              </a:rPr>
            </a:br>
            <a:r>
              <a:rPr lang="en-GB" sz="1100">
                <a:latin typeface="Noto Sans JP"/>
                <a:ea typeface="Noto Sans JP"/>
                <a:cs typeface="Noto Sans JP"/>
                <a:sym typeface="Noto Sans JP"/>
              </a:rPr>
              <a:t>Trees act like giant air filters, giving us fresh oxygen to breathe.</a:t>
            </a:r>
            <a:endParaRPr/>
          </a:p>
          <a:p>
            <a:pPr indent="0" lvl="0" marL="0" rtl="0" algn="l">
              <a:lnSpc>
                <a:spcPct val="115000"/>
              </a:lnSpc>
              <a:spcBef>
                <a:spcPts val="1200"/>
              </a:spcBef>
              <a:spcAft>
                <a:spcPts val="0"/>
              </a:spcAft>
              <a:buClr>
                <a:schemeClr val="dk1"/>
              </a:buClr>
              <a:buSzPts val="1100"/>
              <a:buFont typeface="Arial"/>
              <a:buNone/>
            </a:pPr>
            <a:r>
              <a:rPr b="1" lang="en-GB" sz="1100">
                <a:solidFill>
                  <a:srgbClr val="9D2E8C"/>
                </a:solidFill>
                <a:latin typeface="Noto Sans JP"/>
                <a:ea typeface="Noto Sans JP"/>
                <a:cs typeface="Noto Sans JP"/>
                <a:sym typeface="Noto Sans JP"/>
              </a:rPr>
              <a:t>Full of wildlife</a:t>
            </a:r>
            <a:br>
              <a:rPr b="1" lang="en-GB" sz="1100">
                <a:latin typeface="Noto Sans JP"/>
                <a:ea typeface="Noto Sans JP"/>
                <a:cs typeface="Noto Sans JP"/>
                <a:sym typeface="Noto Sans JP"/>
              </a:rPr>
            </a:br>
            <a:r>
              <a:rPr lang="en-GB" sz="1100">
                <a:latin typeface="Noto Sans JP"/>
                <a:ea typeface="Noto Sans JP"/>
                <a:cs typeface="Noto Sans JP"/>
                <a:sym typeface="Noto Sans JP"/>
              </a:rPr>
              <a:t>Nature is home to birds, butterflies, and so many amazing creatures.</a:t>
            </a:r>
            <a:endParaRPr/>
          </a:p>
          <a:p>
            <a:pPr indent="0" lvl="0" marL="0" rtl="0" algn="l">
              <a:lnSpc>
                <a:spcPct val="115000"/>
              </a:lnSpc>
              <a:spcBef>
                <a:spcPts val="1200"/>
              </a:spcBef>
              <a:spcAft>
                <a:spcPts val="0"/>
              </a:spcAft>
              <a:buSzPts val="1800"/>
              <a:buNone/>
            </a:pPr>
            <a:r>
              <a:rPr b="1" lang="en-GB" sz="1100">
                <a:solidFill>
                  <a:srgbClr val="9D2E8C"/>
                </a:solidFill>
                <a:latin typeface="Noto Sans JP"/>
                <a:ea typeface="Noto Sans JP"/>
                <a:cs typeface="Noto Sans JP"/>
                <a:sym typeface="Noto Sans JP"/>
              </a:rPr>
              <a:t>Helps us learn</a:t>
            </a:r>
            <a:br>
              <a:rPr b="1" lang="en-GB" sz="1100">
                <a:latin typeface="Noto Sans JP"/>
                <a:ea typeface="Noto Sans JP"/>
                <a:cs typeface="Noto Sans JP"/>
                <a:sym typeface="Noto Sans JP"/>
              </a:rPr>
            </a:br>
            <a:r>
              <a:rPr lang="en-GB" sz="1100">
                <a:latin typeface="Noto Sans JP"/>
                <a:ea typeface="Noto Sans JP"/>
                <a:cs typeface="Noto Sans JP"/>
                <a:sym typeface="Noto Sans JP"/>
              </a:rPr>
              <a:t>The outdoors is a giant classroom, full of things to discover!</a:t>
            </a:r>
            <a:endParaRPr/>
          </a:p>
          <a:p>
            <a:pPr indent="0" lvl="0" marL="0" marR="0" rtl="0" algn="l">
              <a:lnSpc>
                <a:spcPct val="115000"/>
              </a:lnSpc>
              <a:spcBef>
                <a:spcPts val="1200"/>
              </a:spcBef>
              <a:spcAft>
                <a:spcPts val="0"/>
              </a:spcAft>
              <a:buClr>
                <a:schemeClr val="dk1"/>
              </a:buClr>
              <a:buSzPts val="1100"/>
              <a:buFont typeface="Arial"/>
              <a:buNone/>
            </a:pPr>
            <a:r>
              <a:rPr b="1" i="0" lang="en-GB" sz="1100" u="none" cap="none" strike="noStrike">
                <a:solidFill>
                  <a:srgbClr val="9D2E8C"/>
                </a:solidFill>
                <a:latin typeface="Noto Sans JP"/>
                <a:ea typeface="Noto Sans JP"/>
                <a:cs typeface="Noto Sans JP"/>
                <a:sym typeface="Noto Sans JP"/>
              </a:rPr>
              <a:t>Turns us into explorers</a:t>
            </a:r>
            <a:br>
              <a:rPr b="1" i="0" lang="en-GB" sz="1100" u="none" cap="none" strike="noStrike">
                <a:solidFill>
                  <a:schemeClr val="dk2"/>
                </a:solidFill>
                <a:latin typeface="Noto Sans JP"/>
                <a:ea typeface="Noto Sans JP"/>
                <a:cs typeface="Noto Sans JP"/>
                <a:sym typeface="Noto Sans JP"/>
              </a:rPr>
            </a:br>
            <a:r>
              <a:rPr b="0" i="0" lang="en-GB" sz="1100" u="none" cap="none" strike="noStrike">
                <a:solidFill>
                  <a:schemeClr val="dk2"/>
                </a:solidFill>
                <a:latin typeface="Noto Sans JP"/>
                <a:ea typeface="Noto Sans JP"/>
                <a:cs typeface="Noto Sans JP"/>
                <a:sym typeface="Noto Sans JP"/>
              </a:rPr>
              <a:t>Build dens, follow animal tracks, or go on an adventure!</a:t>
            </a:r>
            <a:endParaRPr/>
          </a:p>
          <a:p>
            <a:pPr indent="0" lvl="0" marL="0" marR="0" rtl="0" algn="l">
              <a:lnSpc>
                <a:spcPct val="115000"/>
              </a:lnSpc>
              <a:spcBef>
                <a:spcPts val="1200"/>
              </a:spcBef>
              <a:spcAft>
                <a:spcPts val="0"/>
              </a:spcAft>
              <a:buClr>
                <a:schemeClr val="dk1"/>
              </a:buClr>
              <a:buSzPts val="1100"/>
              <a:buFont typeface="Arial"/>
              <a:buNone/>
            </a:pPr>
            <a:r>
              <a:rPr b="1" i="0" lang="en-GB" sz="1100" u="none" cap="none" strike="noStrike">
                <a:solidFill>
                  <a:srgbClr val="9D2E8C"/>
                </a:solidFill>
                <a:latin typeface="Noto Sans JP"/>
                <a:ea typeface="Noto Sans JP"/>
                <a:cs typeface="Noto Sans JP"/>
                <a:sym typeface="Noto Sans JP"/>
              </a:rPr>
              <a:t>Helps us sleep</a:t>
            </a:r>
            <a:br>
              <a:rPr b="1" i="0" lang="en-GB" sz="1100" u="none" cap="none" strike="noStrike">
                <a:solidFill>
                  <a:schemeClr val="dk2"/>
                </a:solidFill>
                <a:latin typeface="Noto Sans JP"/>
                <a:ea typeface="Noto Sans JP"/>
                <a:cs typeface="Noto Sans JP"/>
                <a:sym typeface="Noto Sans JP"/>
              </a:rPr>
            </a:br>
            <a:r>
              <a:rPr b="0" i="0" lang="en-GB" sz="1100" u="none" cap="none" strike="noStrike">
                <a:solidFill>
                  <a:schemeClr val="dk2"/>
                </a:solidFill>
                <a:latin typeface="Noto Sans JP"/>
                <a:ea typeface="Noto Sans JP"/>
                <a:cs typeface="Noto Sans JP"/>
                <a:sym typeface="Noto Sans JP"/>
              </a:rPr>
              <a:t>Sunshine resets our body clock, helping us rest better at night.</a:t>
            </a:r>
            <a:endParaRPr/>
          </a:p>
          <a:p>
            <a:pPr indent="0" lvl="0" marL="0" marR="0" rtl="0" algn="l">
              <a:lnSpc>
                <a:spcPct val="115000"/>
              </a:lnSpc>
              <a:spcBef>
                <a:spcPts val="1200"/>
              </a:spcBef>
              <a:spcAft>
                <a:spcPts val="0"/>
              </a:spcAft>
              <a:buClr>
                <a:schemeClr val="dk1"/>
              </a:buClr>
              <a:buSzPts val="1100"/>
              <a:buFont typeface="Arial"/>
              <a:buNone/>
            </a:pPr>
            <a:r>
              <a:rPr b="1" i="0" lang="en-GB" sz="1100" u="none" cap="none" strike="noStrike">
                <a:solidFill>
                  <a:srgbClr val="9D2E8C"/>
                </a:solidFill>
                <a:latin typeface="Noto Sans JP"/>
                <a:ea typeface="Noto Sans JP"/>
                <a:cs typeface="Noto Sans JP"/>
                <a:sym typeface="Noto Sans JP"/>
              </a:rPr>
              <a:t>Brings people together</a:t>
            </a:r>
            <a:br>
              <a:rPr b="1" i="0" lang="en-GB" sz="1100" u="none" cap="none" strike="noStrike">
                <a:solidFill>
                  <a:schemeClr val="dk2"/>
                </a:solidFill>
                <a:latin typeface="Noto Sans JP"/>
                <a:ea typeface="Noto Sans JP"/>
                <a:cs typeface="Noto Sans JP"/>
                <a:sym typeface="Noto Sans JP"/>
              </a:rPr>
            </a:br>
            <a:r>
              <a:rPr b="0" i="0" lang="en-GB" sz="1100" u="none" cap="none" strike="noStrike">
                <a:solidFill>
                  <a:schemeClr val="dk2"/>
                </a:solidFill>
                <a:latin typeface="Noto Sans JP"/>
                <a:ea typeface="Noto Sans JP"/>
                <a:cs typeface="Noto Sans JP"/>
                <a:sym typeface="Noto Sans JP"/>
              </a:rPr>
              <a:t>Parks and forests are perfect for fun with family and friends.</a:t>
            </a:r>
            <a:endParaRPr/>
          </a:p>
          <a:p>
            <a:pPr indent="0" lvl="0" marL="0" marR="0" rtl="0" algn="l">
              <a:lnSpc>
                <a:spcPct val="115000"/>
              </a:lnSpc>
              <a:spcBef>
                <a:spcPts val="1200"/>
              </a:spcBef>
              <a:spcAft>
                <a:spcPts val="0"/>
              </a:spcAft>
              <a:buClr>
                <a:schemeClr val="dk1"/>
              </a:buClr>
              <a:buSzPts val="1100"/>
              <a:buFont typeface="Arial"/>
              <a:buNone/>
            </a:pPr>
            <a:r>
              <a:rPr b="1" i="0" lang="en-GB" sz="1100" u="none" cap="none" strike="noStrike">
                <a:solidFill>
                  <a:srgbClr val="9D2E8C"/>
                </a:solidFill>
                <a:latin typeface="Noto Sans JP"/>
                <a:ea typeface="Noto Sans JP"/>
                <a:cs typeface="Noto Sans JP"/>
                <a:sym typeface="Noto Sans JP"/>
              </a:rPr>
              <a:t>Needs our help</a:t>
            </a:r>
            <a:br>
              <a:rPr b="1" i="0" lang="en-GB" sz="1100" u="none" cap="none" strike="noStrike">
                <a:solidFill>
                  <a:schemeClr val="dk2"/>
                </a:solidFill>
                <a:latin typeface="Noto Sans JP"/>
                <a:ea typeface="Noto Sans JP"/>
                <a:cs typeface="Noto Sans JP"/>
                <a:sym typeface="Noto Sans JP"/>
              </a:rPr>
            </a:br>
            <a:r>
              <a:rPr b="0" i="0" lang="en-GB" sz="1100" u="none" cap="none" strike="noStrike">
                <a:solidFill>
                  <a:schemeClr val="dk2"/>
                </a:solidFill>
                <a:latin typeface="Noto Sans JP"/>
                <a:ea typeface="Noto Sans JP"/>
                <a:cs typeface="Noto Sans JP"/>
                <a:sym typeface="Noto Sans JP"/>
              </a:rPr>
              <a:t>The more we love nature, the more we want to protect it!</a:t>
            </a:r>
            <a:endParaRPr/>
          </a:p>
          <a:p>
            <a:pPr indent="0" lvl="0" marL="0" marR="0" rtl="0" algn="l">
              <a:lnSpc>
                <a:spcPct val="115000"/>
              </a:lnSpc>
              <a:spcBef>
                <a:spcPts val="1200"/>
              </a:spcBef>
              <a:spcAft>
                <a:spcPts val="0"/>
              </a:spcAft>
              <a:buClr>
                <a:schemeClr val="dk1"/>
              </a:buClr>
              <a:buSzPts val="1100"/>
              <a:buFont typeface="Arial"/>
              <a:buNone/>
            </a:pPr>
            <a:r>
              <a:rPr b="1" i="0" lang="en-GB" sz="1100" u="none" cap="none" strike="noStrike">
                <a:solidFill>
                  <a:srgbClr val="9D2E8C"/>
                </a:solidFill>
                <a:latin typeface="Noto Sans JP"/>
                <a:ea typeface="Noto Sans JP"/>
                <a:cs typeface="Noto Sans JP"/>
                <a:sym typeface="Noto Sans JP"/>
              </a:rPr>
              <a:t>Is just fun!</a:t>
            </a:r>
            <a:br>
              <a:rPr b="1" i="0" lang="en-GB" sz="1100" u="none" cap="none" strike="noStrike">
                <a:solidFill>
                  <a:schemeClr val="dk2"/>
                </a:solidFill>
                <a:latin typeface="Noto Sans JP"/>
                <a:ea typeface="Noto Sans JP"/>
                <a:cs typeface="Noto Sans JP"/>
                <a:sym typeface="Noto Sans JP"/>
              </a:rPr>
            </a:br>
            <a:r>
              <a:rPr b="0" i="0" lang="en-GB" sz="1100" u="none" cap="none" strike="noStrike">
                <a:solidFill>
                  <a:schemeClr val="dk2"/>
                </a:solidFill>
                <a:latin typeface="Noto Sans JP"/>
                <a:ea typeface="Noto Sans JP"/>
                <a:cs typeface="Noto Sans JP"/>
                <a:sym typeface="Noto Sans JP"/>
              </a:rPr>
              <a:t>Splash, climb, roll, and explore - every day outside is an adventure!</a:t>
            </a:r>
            <a:endParaRPr/>
          </a:p>
          <a:p>
            <a:pPr indent="0" lvl="0" marL="0" rtl="0" algn="l">
              <a:lnSpc>
                <a:spcPct val="115000"/>
              </a:lnSpc>
              <a:spcBef>
                <a:spcPts val="2400"/>
              </a:spcBef>
              <a:spcAft>
                <a:spcPts val="0"/>
              </a:spcAft>
              <a:buSzPts val="1800"/>
              <a:buNone/>
            </a:pPr>
            <a:r>
              <a:t/>
            </a:r>
            <a:endParaRPr sz="1100">
              <a:latin typeface="Noto Sans JP"/>
              <a:ea typeface="Noto Sans JP"/>
              <a:cs typeface="Noto Sans JP"/>
              <a:sym typeface="Noto Sans JP"/>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Time - 10 mins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Still in pairs, ask pupils to imagine nature as a superhero! </a:t>
            </a:r>
            <a:endParaRPr/>
          </a:p>
          <a:p>
            <a:pPr indent="-171450" lvl="0" marL="171450" rtl="0" algn="l">
              <a:lnSpc>
                <a:spcPct val="100000"/>
              </a:lnSpc>
              <a:spcBef>
                <a:spcPts val="0"/>
              </a:spcBef>
              <a:spcAft>
                <a:spcPts val="0"/>
              </a:spcAft>
              <a:buSzPts val="1100"/>
              <a:buChar char="●"/>
            </a:pPr>
            <a:r>
              <a:rPr lang="en-GB" sz="1100">
                <a:latin typeface="Noto Sans JP"/>
                <a:ea typeface="Noto Sans JP"/>
                <a:cs typeface="Noto Sans JP"/>
                <a:sym typeface="Noto Sans JP"/>
              </a:rPr>
              <a:t>What are their superpowers?</a:t>
            </a:r>
            <a:endParaRPr/>
          </a:p>
          <a:p>
            <a:pPr indent="-171450" lvl="0" marL="171450" rtl="0" algn="l">
              <a:lnSpc>
                <a:spcPct val="100000"/>
              </a:lnSpc>
              <a:spcBef>
                <a:spcPts val="0"/>
              </a:spcBef>
              <a:spcAft>
                <a:spcPts val="0"/>
              </a:spcAft>
              <a:buSzPts val="1100"/>
              <a:buChar char="●"/>
            </a:pPr>
            <a:r>
              <a:rPr lang="en-GB" sz="1100">
                <a:latin typeface="Noto Sans JP"/>
                <a:ea typeface="Noto Sans JP"/>
                <a:cs typeface="Noto Sans JP"/>
                <a:sym typeface="Noto Sans JP"/>
              </a:rPr>
              <a:t>How do they help people, animals, or the planet?</a:t>
            </a:r>
            <a:endParaRPr/>
          </a:p>
          <a:p>
            <a:pPr indent="-171450" lvl="0" marL="171450" rtl="0" algn="l">
              <a:lnSpc>
                <a:spcPct val="100000"/>
              </a:lnSpc>
              <a:spcBef>
                <a:spcPts val="0"/>
              </a:spcBef>
              <a:spcAft>
                <a:spcPts val="0"/>
              </a:spcAft>
              <a:buSzPts val="1100"/>
              <a:buChar char="●"/>
            </a:pPr>
            <a:r>
              <a:rPr lang="en-GB" sz="1100">
                <a:latin typeface="Noto Sans JP"/>
                <a:ea typeface="Noto Sans JP"/>
                <a:cs typeface="Noto Sans JP"/>
                <a:sym typeface="Noto Sans JP"/>
              </a:rPr>
              <a:t>What do they look like?</a:t>
            </a:r>
            <a:endParaRPr/>
          </a:p>
          <a:p>
            <a:pPr indent="-171450" lvl="0" marL="171450" rtl="0" algn="l">
              <a:lnSpc>
                <a:spcPct val="100000"/>
              </a:lnSpc>
              <a:spcBef>
                <a:spcPts val="0"/>
              </a:spcBef>
              <a:spcAft>
                <a:spcPts val="0"/>
              </a:spcAft>
              <a:buSzPts val="1100"/>
              <a:buChar char="●"/>
            </a:pPr>
            <a:r>
              <a:rPr lang="en-GB" sz="1100">
                <a:latin typeface="Noto Sans JP"/>
                <a:ea typeface="Noto Sans JP"/>
                <a:cs typeface="Noto Sans JP"/>
                <a:sym typeface="Noto Sans JP"/>
              </a:rPr>
              <a:t>What’s their name?</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Then, use their ideas to create a "Nature Superhero" (e.g. "Captain Clean Air" or "The Water Wizard") with a costume and powers based on real natural benefits. They can build, make or draw their hero.</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Time - 2 mins</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Use this slide as a checklist to help pupils reflect on the previous team or paired activity. What did they do well? Where could they have improved? Remind them that when we work well together in teams and include everyone we feel a sense of belonging. If you are completing the design challenge in pairs or team, read through the teamwork manifesto together:</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Teamwork Wins </a:t>
            </a:r>
            <a:r>
              <a:rPr lang="en-GB">
                <a:solidFill>
                  <a:schemeClr val="dk1"/>
                </a:solidFill>
              </a:rPr>
              <a:t>We work together, help each other, and share the fun.</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All Ideas Shine </a:t>
            </a:r>
            <a:r>
              <a:rPr lang="en-GB">
                <a:solidFill>
                  <a:schemeClr val="dk1"/>
                </a:solidFill>
              </a:rPr>
              <a:t>Every idea is welcome – big, small, or even a little wacky!</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Build It Up </a:t>
            </a:r>
            <a:r>
              <a:rPr lang="en-GB">
                <a:solidFill>
                  <a:schemeClr val="dk1"/>
                </a:solidFill>
              </a:rPr>
              <a:t>Use each other’s ideas to make something amazing.</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Listen Like a Leader </a:t>
            </a:r>
            <a:r>
              <a:rPr lang="en-GB">
                <a:solidFill>
                  <a:schemeClr val="dk1"/>
                </a:solidFill>
              </a:rPr>
              <a:t>Give your teammates your full attention –  their ideas matter.</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Kind Words Always </a:t>
            </a:r>
            <a:r>
              <a:rPr lang="en-GB">
                <a:solidFill>
                  <a:schemeClr val="dk1"/>
                </a:solidFill>
              </a:rPr>
              <a:t>Speak with kindness and cheer each other on.</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Everyone Belongs </a:t>
            </a:r>
            <a:r>
              <a:rPr lang="en-GB">
                <a:solidFill>
                  <a:schemeClr val="dk1"/>
                </a:solidFill>
              </a:rPr>
              <a:t>Include everyone in the group – no one is left out.</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Celebrate Differences </a:t>
            </a:r>
            <a:r>
              <a:rPr lang="en-GB">
                <a:solidFill>
                  <a:schemeClr val="dk1"/>
                </a:solidFill>
              </a:rPr>
              <a:t>Our unique ideas make the team stronger and more creative.</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Mistakes Are Magic </a:t>
            </a:r>
            <a:r>
              <a:rPr lang="en-GB">
                <a:solidFill>
                  <a:schemeClr val="dk1"/>
                </a:solidFill>
              </a:rPr>
              <a:t>Mistakes help us learn and grow –  celebrate them!</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If you are running this challenge as a pair or team activity, these rules will help pupils build a sense of belonging as they tackle the creative challenge. If you have more time, you could pass a copy round for everyone to sign or even create your own.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- 5 mins (for next 3 slides)</a:t>
            </a:r>
            <a:endParaRPr/>
          </a:p>
          <a:p>
            <a:pPr indent="0" lvl="0" marL="0" rtl="0" algn="l">
              <a:lnSpc>
                <a:spcPct val="100000"/>
              </a:lnSpc>
              <a:spcBef>
                <a:spcPts val="0"/>
              </a:spcBef>
              <a:spcAft>
                <a:spcPts val="0"/>
              </a:spcAft>
              <a:buSzPts val="1100"/>
              <a:buNone/>
            </a:pPr>
            <a:r>
              <a:t/>
            </a:r>
            <a:endParaRPr/>
          </a:p>
          <a:p>
            <a:pPr indent="0" lvl="0" marL="0" marR="0" rtl="0" algn="l">
              <a:lnSpc>
                <a:spcPct val="115000"/>
              </a:lnSpc>
              <a:spcBef>
                <a:spcPts val="0"/>
              </a:spcBef>
              <a:spcAft>
                <a:spcPts val="0"/>
              </a:spcAft>
              <a:buClr>
                <a:schemeClr val="dk1"/>
              </a:buClr>
              <a:buSzPts val="1100"/>
              <a:buFont typeface="Arial"/>
              <a:buNone/>
            </a:pPr>
            <a:r>
              <a:rPr lang="en-GB"/>
              <a:t>Bring pupils back to the design challenge that was introduced in lesson 1: </a:t>
            </a:r>
            <a:r>
              <a:rPr lang="en-GB" sz="1100">
                <a:solidFill>
                  <a:srgbClr val="EFEDED"/>
                </a:solidFill>
                <a:latin typeface="Noto Sans JP"/>
                <a:ea typeface="Noto Sans JP"/>
                <a:cs typeface="Noto Sans JP"/>
                <a:sym typeface="Noto Sans JP"/>
              </a:rPr>
              <a:t>Use your imagination to create</a:t>
            </a:r>
            <a:r>
              <a:rPr i="1" lang="en-GB" sz="800"/>
              <a:t> </a:t>
            </a:r>
            <a:r>
              <a:rPr lang="en-GB" sz="1100">
                <a:solidFill>
                  <a:srgbClr val="EFEDED"/>
                </a:solidFill>
                <a:latin typeface="Noto Sans JP"/>
                <a:ea typeface="Noto Sans JP"/>
                <a:cs typeface="Noto Sans JP"/>
                <a:sym typeface="Noto Sans JP"/>
              </a:rPr>
              <a:t>something green, awe-some and completely unexpected for your community!</a:t>
            </a:r>
            <a:endParaRPr/>
          </a:p>
          <a:p>
            <a:pPr indent="0" lvl="0" marL="0" rtl="0" algn="l">
              <a:lnSpc>
                <a:spcPct val="115000"/>
              </a:lnSpc>
              <a:spcBef>
                <a:spcPts val="0"/>
              </a:spcBef>
              <a:spcAft>
                <a:spcPts val="0"/>
              </a:spcAft>
              <a:buClr>
                <a:schemeClr val="dk1"/>
              </a:buClr>
              <a:buSzPts val="1100"/>
              <a:buFont typeface="Arial"/>
              <a:buNone/>
            </a:pPr>
            <a:r>
              <a:t/>
            </a:r>
            <a:endParaRPr sz="1100">
              <a:solidFill>
                <a:srgbClr val="EFEDED"/>
              </a:solidFill>
              <a:latin typeface="Noto Sans JP"/>
              <a:ea typeface="Noto Sans JP"/>
              <a:cs typeface="Noto Sans JP"/>
              <a:sym typeface="Noto Sans JP"/>
            </a:endParaRPr>
          </a:p>
          <a:p>
            <a:pPr indent="0" lvl="0" marL="0" rtl="0" algn="l">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them that when people spend time around trees, flowers, and wildlife, they feel happier and healthier. But many people struggle to find time to reconnect with the magic of nature. Imagine: What if you could surprise your community with an amazing idea that brings the wonders of nature into busy, everyday life?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Check for understanding.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Time - 5 mins (for 3 slides)</a:t>
            </a:r>
            <a:endParaRPr/>
          </a:p>
          <a:p>
            <a:pPr indent="0" lvl="0" marL="0" rtl="0" algn="l">
              <a:lnSpc>
                <a:spcPct val="105000"/>
              </a:lnSpc>
              <a:spcBef>
                <a:spcPts val="0"/>
              </a:spcBef>
              <a:spcAft>
                <a:spcPts val="0"/>
              </a:spcAft>
              <a:buSzPts val="1800"/>
              <a:buNone/>
            </a:pPr>
            <a:r>
              <a:rPr lang="en-GB" sz="1100">
                <a:latin typeface="Noto Sans JP"/>
                <a:ea typeface="Noto Sans JP"/>
                <a:cs typeface="Noto Sans JP"/>
                <a:sym typeface="Noto Sans JP"/>
              </a:rPr>
              <a:t>Ask them to think of a busy place in your local area. A place where there’s lots of people but not much nature. Their mission is to bring a bit of nature magic into these spaces.</a:t>
            </a:r>
            <a:endParaRPr b="1"/>
          </a:p>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Use the images on the slide to help pupils pick an area they’d like to rewild.</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GB">
                <a:solidFill>
                  <a:schemeClr val="dk1"/>
                </a:solidFill>
              </a:rPr>
              <a:t>Remind pupils about the real-world examples of unexpected nature pockets, explored in the </a:t>
            </a:r>
            <a:r>
              <a:rPr b="1" lang="en-GB">
                <a:solidFill>
                  <a:schemeClr val="dk1"/>
                </a:solidFill>
              </a:rPr>
              <a:t>Planet People Podcast</a:t>
            </a:r>
            <a:r>
              <a:rPr lang="en-GB">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Time - 5 mins (for 3 slides)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5000"/>
              </a:lnSpc>
              <a:spcBef>
                <a:spcPts val="0"/>
              </a:spcBef>
              <a:spcAft>
                <a:spcPts val="0"/>
              </a:spcAft>
              <a:buSzPts val="1800"/>
              <a:buNone/>
            </a:pPr>
            <a:r>
              <a:rPr lang="en-GB" sz="1100">
                <a:latin typeface="Noto Sans JP"/>
                <a:ea typeface="Noto Sans JP"/>
                <a:cs typeface="Noto Sans JP"/>
                <a:sym typeface="Noto Sans JP"/>
              </a:rPr>
              <a:t>Now, ask them to imagine THE MOST unusual place where nature could grow! </a:t>
            </a:r>
            <a:endParaRPr/>
          </a:p>
          <a:p>
            <a:pPr indent="0" lvl="0" marL="0" rtl="0" algn="l">
              <a:lnSpc>
                <a:spcPct val="105000"/>
              </a:lnSpc>
              <a:spcBef>
                <a:spcPts val="1200"/>
              </a:spcBef>
              <a:spcAft>
                <a:spcPts val="0"/>
              </a:spcAft>
              <a:buSzPts val="1800"/>
              <a:buNone/>
            </a:pPr>
            <a:r>
              <a:rPr lang="en-GB" sz="1100">
                <a:latin typeface="Noto Sans JP"/>
                <a:ea typeface="Noto Sans JP"/>
                <a:cs typeface="Noto Sans JP"/>
                <a:sym typeface="Noto Sans JP"/>
              </a:rPr>
              <a:t>How could they use nature to make busy people stop and stare? </a:t>
            </a:r>
            <a:endParaRPr/>
          </a:p>
          <a:p>
            <a:pPr indent="0" lvl="0" marL="0" rtl="0" algn="l">
              <a:lnSpc>
                <a:spcPct val="105000"/>
              </a:lnSpc>
              <a:spcBef>
                <a:spcPts val="1200"/>
              </a:spcBef>
              <a:spcAft>
                <a:spcPts val="0"/>
              </a:spcAft>
              <a:buSzPts val="1800"/>
              <a:buNone/>
            </a:pPr>
            <a:r>
              <a:rPr lang="en-GB" sz="1100">
                <a:latin typeface="Noto Sans JP"/>
                <a:ea typeface="Noto Sans JP"/>
                <a:cs typeface="Noto Sans JP"/>
                <a:sym typeface="Noto Sans JP"/>
              </a:rPr>
              <a:t>How could they create a sense of wonder and awe?</a:t>
            </a:r>
            <a:endParaRPr/>
          </a:p>
          <a:p>
            <a:pPr indent="0" lvl="0" marL="0" rtl="0" algn="l">
              <a:lnSpc>
                <a:spcPct val="105000"/>
              </a:lnSpc>
              <a:spcBef>
                <a:spcPts val="1200"/>
              </a:spcBef>
              <a:spcAft>
                <a:spcPts val="0"/>
              </a:spcAft>
              <a:buClr>
                <a:schemeClr val="dk1"/>
              </a:buClr>
              <a:buSzPts val="1100"/>
              <a:buFont typeface="Arial"/>
              <a:buNone/>
            </a:pPr>
            <a:r>
              <a:rPr lang="en-GB" sz="1100">
                <a:latin typeface="Noto Sans JP"/>
                <a:ea typeface="Noto Sans JP"/>
                <a:cs typeface="Noto Sans JP"/>
                <a:sym typeface="Noto Sans JP"/>
              </a:rPr>
              <a:t>How could they give the gift of nature to your community?</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Push pupils creative thinking by using the images and encouraging them to think of the most unexpected places they could plant nature.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GB">
                <a:solidFill>
                  <a:schemeClr val="dk1"/>
                </a:solidFill>
              </a:rPr>
              <a:t>What if your street had tiny pocket forests, buzzing with wildlife and hidden homes for animals?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a:solidFill>
                  <a:schemeClr val="dk1"/>
                </a:solidFill>
              </a:rPr>
              <a:t>What if your high street had a magical trail of flowers and plants, leading people on exciting adventures?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a:solidFill>
                  <a:schemeClr val="dk1"/>
                </a:solidFill>
              </a:rPr>
              <a:t>What if you could borrow books from a treehouse library, a cosy reading nook nestled in the treetops?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a:solidFill>
                  <a:schemeClr val="dk1"/>
                </a:solidFill>
              </a:rPr>
              <a:t>What if your bus stop was a wild nature haven, where you could listen to birds and smell fresh flowers while you wait?</a:t>
            </a:r>
            <a:endParaRPr b="1">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Get some ideas, the wackier the better.</a:t>
            </a:r>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Share some of these ideas before getting pupils working on the task. Encourage them to write all ideas on their </a:t>
            </a:r>
            <a:r>
              <a:rPr b="1" lang="en-GB">
                <a:solidFill>
                  <a:schemeClr val="dk1"/>
                </a:solidFill>
              </a:rPr>
              <a:t>Mind Maps</a:t>
            </a:r>
            <a:r>
              <a:rPr lang="en-GB">
                <a:solidFill>
                  <a:schemeClr val="dk1"/>
                </a:solidFill>
              </a:rPr>
              <a: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- 20 mins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Use this slide to explain all the jobs that need to be done before setting pupils off on their own.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Brainstorm ideas</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Look at your mind maps. As a team, write down as many ideas as possible – the sillier, the better! Choose two or three of the best ideas to make even better. Decide on one idea as your solution.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Design your space</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Draw your brilliant solution in the Competition Worksheet.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Build a model</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Create a model of your solution using all the cool materials available.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Present your solution</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Share your ideas with the rest of the class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Enter the Build for Belonging competition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Make sure your ideas, designs and descriptions are included in your </a:t>
            </a:r>
            <a:r>
              <a:rPr b="1" lang="en-GB">
                <a:solidFill>
                  <a:schemeClr val="dk1"/>
                </a:solidFill>
              </a:rPr>
              <a:t>Competition Worksheet</a:t>
            </a:r>
            <a:r>
              <a:rPr lang="en-GB">
                <a:solidFill>
                  <a:schemeClr val="dk1"/>
                </a:solidFill>
              </a:rPr>
              <a:t>. Teams should submit one worksheet per team to the competition. Teachers can take a photo of the build to enter it into our competition.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Remember: You can run the challenge as an individual challenge, in pairs or small groups of up to 4. You can allocate team roles using the </a:t>
            </a:r>
            <a:r>
              <a:rPr b="1" lang="en-GB">
                <a:solidFill>
                  <a:schemeClr val="dk1"/>
                </a:solidFill>
              </a:rPr>
              <a:t>Team Roles on slide 43, in the appendix</a:t>
            </a:r>
            <a:r>
              <a:rPr lang="en-GB">
                <a:solidFill>
                  <a:schemeClr val="dk1"/>
                </a:solidFill>
              </a:rPr>
              <a: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Time - 10 mins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Allow some time for pupils to finalise their models and get ready to share their ideas with the class.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If you’re running the challenge with pairs or teams, use this list to remind each team member what they are responsible for:</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Designer: </a:t>
            </a:r>
            <a:r>
              <a:rPr lang="en-GB">
                <a:solidFill>
                  <a:schemeClr val="dk1"/>
                </a:solidFill>
              </a:rPr>
              <a:t>Time to show off your artistic skills! Label your final drawing to highlight all the awesome features of your design.</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Writer: </a:t>
            </a:r>
            <a:r>
              <a:rPr lang="en-GB">
                <a:solidFill>
                  <a:schemeClr val="dk1"/>
                </a:solidFill>
              </a:rPr>
              <a:t>Get your writing hat on! Write a cool description of your amazing solution so everyone knows how it works.</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Builder: </a:t>
            </a:r>
            <a:r>
              <a:rPr lang="en-GB">
                <a:solidFill>
                  <a:schemeClr val="dk1"/>
                </a:solidFill>
              </a:rPr>
              <a:t>Your job is to get our model ready for its close-up! Make sure it's looking perfect for its big moment in the spotlight.</a:t>
            </a:r>
            <a:endParaRPr>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Presenter: </a:t>
            </a:r>
            <a:r>
              <a:rPr lang="en-GB">
                <a:solidFill>
                  <a:schemeClr val="dk1"/>
                </a:solidFill>
              </a:rPr>
              <a:t>You’re the star presenter! Get ready to wow the class with your awesome solution and explain how it works.</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GB">
                <a:solidFill>
                  <a:schemeClr val="dk1"/>
                </a:solidFill>
              </a:rPr>
              <a:t> </a:t>
            </a:r>
            <a:endParaRPr b="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Ask pupils to stop working and place their models around the room for everyone to see. </a:t>
            </a:r>
            <a:r>
              <a:rPr lang="en-GB">
                <a:solidFill>
                  <a:schemeClr val="dk1"/>
                </a:solidFill>
              </a:rPr>
              <a:t>Here is the link to a video from Abby Cook: https://youtube.com/shorts/xiEDBb2cHlU?feature=shared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If you are entering your class’ ideas into our Build for Belonging Competition, show this slide to get pupils excited! </a:t>
            </a:r>
            <a:endParaRPr/>
          </a:p>
          <a:p>
            <a:pPr indent="0" lvl="0" marL="0" rtl="0" algn="l">
              <a:lnSpc>
                <a:spcPct val="100000"/>
              </a:lnSpc>
              <a:spcBef>
                <a:spcPts val="0"/>
              </a:spcBef>
              <a:spcAft>
                <a:spcPts val="0"/>
              </a:spcAft>
              <a:buSzPts val="1100"/>
              <a:buNone/>
            </a:pPr>
            <a:r>
              <a:rPr lang="en-GB"/>
              <a:t>Enter by 30</a:t>
            </a:r>
            <a:r>
              <a:rPr baseline="30000" lang="en-GB"/>
              <a:t>th</a:t>
            </a:r>
            <a:r>
              <a:rPr lang="en-GB"/>
              <a:t> June at www.buildthechange.theday.co.uk/competition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- 10 mins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Ask pupils to take it in turns to present their solution to the class. Encourage others to give positive and constructive feedback. </a:t>
            </a:r>
            <a:endParaRPr/>
          </a:p>
          <a:p>
            <a:pPr indent="0" lvl="0" marL="0" rtl="0" algn="l">
              <a:lnSpc>
                <a:spcPct val="100000"/>
              </a:lnSpc>
              <a:spcBef>
                <a:spcPts val="0"/>
              </a:spcBef>
              <a:spcAft>
                <a:spcPts val="0"/>
              </a:spcAft>
              <a:buSzPts val="1100"/>
              <a:buNone/>
            </a:pPr>
            <a:r>
              <a:rPr lang="en-GB"/>
              <a:t>You could ask them: What went well? What could be even better?</a:t>
            </a:r>
            <a:endParaRPr/>
          </a:p>
          <a:p>
            <a:pPr indent="0" lvl="0" marL="0" rtl="0" algn="l">
              <a:lnSpc>
                <a:spcPct val="100000"/>
              </a:lnSpc>
              <a:spcBef>
                <a:spcPts val="0"/>
              </a:spcBef>
              <a:spcAft>
                <a:spcPts val="0"/>
              </a:spcAft>
              <a:buSzPts val="1100"/>
              <a:buNone/>
            </a:pPr>
            <a:r>
              <a:rPr lang="en-GB"/>
              <a:t>Celebrate all their awesome ideas!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Don’t forget to upload your learner’s awesome ideas to help us show everyone how awesome kids’ ideas are!</a:t>
            </a:r>
            <a:endParaRPr/>
          </a:p>
          <a:p>
            <a:pPr indent="0" lvl="0" marL="0" rtl="0" algn="l">
              <a:lnSpc>
                <a:spcPct val="100000"/>
              </a:lnSpc>
              <a:spcBef>
                <a:spcPts val="0"/>
              </a:spcBef>
              <a:spcAft>
                <a:spcPts val="0"/>
              </a:spcAft>
              <a:buSzPts val="1100"/>
              <a:buNone/>
            </a:pPr>
            <a:r>
              <a:rPr lang="en-GB"/>
              <a:t>You can upload photos and descriptions of your children’s creations to our Build the Change Tuesday gallery. They might even be our next Builder of the Week! Scan the QR code with a camera to start uploading or visit: https://www.lego.com/en-gb/sustainability/buildthechange/challenges/theday/upload?CMP=EMC-LCE.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- 2mins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Play the video to introduce pupils to the LEGO Group’s Build the Change programme. </a:t>
            </a:r>
            <a:endParaRPr/>
          </a:p>
          <a:p>
            <a:pPr indent="0" lvl="0" marL="0" rtl="0" algn="l">
              <a:lnSpc>
                <a:spcPct val="100000"/>
              </a:lnSpc>
              <a:spcBef>
                <a:spcPts val="0"/>
              </a:spcBef>
              <a:spcAft>
                <a:spcPts val="0"/>
              </a:spcAft>
              <a:buSzPts val="1100"/>
              <a:buNone/>
            </a:pPr>
            <a:r>
              <a:rPr lang="en-GB"/>
              <a:t>https://www.youtube.com/watch?v=D7z8iXqjIkE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8" name="Google Shape;65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Use this slide if you are </a:t>
            </a:r>
            <a:r>
              <a:rPr b="1" lang="en-GB" u="sng">
                <a:solidFill>
                  <a:schemeClr val="dk1"/>
                </a:solidFill>
              </a:rPr>
              <a:t>asking students to work in groups.</a:t>
            </a:r>
            <a:r>
              <a:rPr lang="en-GB">
                <a:solidFill>
                  <a:schemeClr val="dk1"/>
                </a:solidFill>
              </a:rPr>
              <a:t> Please note: Students can enter the competition individually, in pairs or in teams of up to 4 people.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Explain the roles. Ask students to take on team roles according to their strengths.</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You could even print out the slide or give them badges as a reminder.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- 3 mins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GB"/>
              <a:t>Use our playful activity to introduce the topic. Ask pupils to draw or build a happy moment spent outdoors, with nature.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15000"/>
              </a:lnSpc>
              <a:spcBef>
                <a:spcPts val="1200"/>
              </a:spcBef>
              <a:spcAft>
                <a:spcPts val="0"/>
              </a:spcAft>
              <a:buClr>
                <a:schemeClr val="dk1"/>
              </a:buClr>
              <a:buSzPts val="1100"/>
              <a:buFont typeface="Arial"/>
              <a:buNone/>
            </a:pPr>
            <a:r>
              <a:rPr lang="en-GB" sz="1100">
                <a:latin typeface="Noto Sans JP"/>
                <a:ea typeface="Noto Sans JP"/>
                <a:cs typeface="Noto Sans JP"/>
                <a:sym typeface="Noto Sans JP"/>
              </a:rPr>
              <a:t>Encourage pupils to think about a fun time they’ve had outdoors, in nature. Use the creative materials to create, build or draw that moment. It doesn’t have to look exactly like it did – encourage pupils to make it their own! Invite them to picture how they felt in that moment. </a:t>
            </a:r>
            <a:br>
              <a:rPr lang="en-GB" sz="1100">
                <a:latin typeface="Noto Sans JP"/>
                <a:ea typeface="Noto Sans JP"/>
                <a:cs typeface="Noto Sans JP"/>
                <a:sym typeface="Noto Sans JP"/>
              </a:rPr>
            </a:br>
            <a:r>
              <a:rPr b="1" lang="en-GB" sz="1100">
                <a:latin typeface="Noto Sans JP"/>
                <a:ea typeface="Noto Sans JP"/>
                <a:cs typeface="Noto Sans JP"/>
                <a:sym typeface="Noto Sans JP"/>
              </a:rPr>
              <a:t>What made it special</a:t>
            </a:r>
            <a:r>
              <a:rPr lang="en-GB" sz="1100">
                <a:latin typeface="Noto Sans JP"/>
                <a:ea typeface="Noto Sans JP"/>
                <a:cs typeface="Noto Sans JP"/>
                <a:sym typeface="Noto Sans JP"/>
              </a:rPr>
              <a: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Time - 2 mins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Encourage them to share memories and feelings in pairs or as a class.</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b="1" lang="en-GB">
                <a:solidFill>
                  <a:srgbClr val="EFEDED"/>
                </a:solidFill>
                <a:latin typeface="Noto Sans JP"/>
                <a:ea typeface="Noto Sans JP"/>
                <a:cs typeface="Noto Sans JP"/>
                <a:sym typeface="Noto Sans JP"/>
              </a:rPr>
              <a:t>You could ask them:</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How did you feel at this time? </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What words or feelings come to mind? </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Would it have been the same or different if you’d experienced it indoors, away from nature?</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Time - 6 mins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Use our Nature Quiz to link your pupils' positive personal experiences to the proven benefits of being outside in nature.</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i="0" lang="en-GB" sz="1100" u="none" cap="none" strike="noStrike">
                <a:solidFill>
                  <a:schemeClr val="dk2"/>
                </a:solidFill>
                <a:latin typeface="Arial"/>
                <a:ea typeface="Arial"/>
                <a:cs typeface="Arial"/>
                <a:sym typeface="Arial"/>
              </a:rPr>
              <a:t>Instruct pupils to listen to the following statements. Decide if each one is TRUE or FALSE. Some of these statements sound true, but are they really? </a:t>
            </a:r>
            <a:endParaRPr/>
          </a:p>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GB">
                <a:solidFill>
                  <a:schemeClr val="dk1"/>
                </a:solidFill>
              </a:rPr>
              <a:t>Read out the true or false statements in the slide notes. If pupils think the statement is false, ask them to sit down. If they think it is true, ask them to stand up.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Ask pupils to explain their answers before clicking to reveal the answer.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Noto Sans JP"/>
                <a:ea typeface="Noto Sans JP"/>
                <a:cs typeface="Noto Sans JP"/>
                <a:sym typeface="Noto Sans JP"/>
              </a:rPr>
              <a:t>Read statement: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Noto Sans JP"/>
                <a:ea typeface="Noto Sans JP"/>
                <a:cs typeface="Noto Sans JP"/>
                <a:sym typeface="Noto Sans JP"/>
              </a:rPr>
              <a:t>Watching animals in nature, like birds or squirrels, can make people feel calmer and happier.</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Noto Sans JP"/>
                <a:ea typeface="Noto Sans JP"/>
                <a:cs typeface="Noto Sans JP"/>
                <a:sym typeface="Noto Sans JP"/>
              </a:rPr>
              <a:t>Click to reveal: TRUE</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Noto Sans JP"/>
                <a:ea typeface="Noto Sans JP"/>
                <a:cs typeface="Noto Sans JP"/>
                <a:sym typeface="Noto Sans JP"/>
              </a:rPr>
              <a:t>Even short moments of watching nature can make you feel more positive and less worried.</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Noto Sans JP"/>
                <a:ea typeface="Noto Sans JP"/>
                <a:cs typeface="Noto Sans JP"/>
                <a:sym typeface="Noto Sans JP"/>
              </a:rPr>
              <a:t>Read statement: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700"/>
              <a:buFont typeface="Arial"/>
              <a:buNone/>
            </a:pPr>
            <a:r>
              <a:rPr b="1" i="0" lang="en-GB" sz="1100" u="none" cap="none" strike="noStrike">
                <a:solidFill>
                  <a:srgbClr val="000000"/>
                </a:solidFill>
                <a:latin typeface="Noto Sans JP"/>
                <a:ea typeface="Noto Sans JP"/>
                <a:cs typeface="Noto Sans JP"/>
                <a:sym typeface="Noto Sans JP"/>
              </a:rPr>
              <a:t>Being outside makes you feel more tired, which is why it’s harder to sleep after a Day outdoors.</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Noto Sans JP"/>
                <a:ea typeface="Noto Sans JP"/>
                <a:cs typeface="Noto Sans JP"/>
                <a:sym typeface="Noto Sans JP"/>
              </a:rPr>
              <a:t>Click to reveal: FALSE</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Noto Sans JP"/>
                <a:ea typeface="Noto Sans JP"/>
                <a:cs typeface="Noto Sans JP"/>
                <a:sym typeface="Noto Sans JP"/>
              </a:rPr>
              <a:t>Fresh air and natural light actually help us sleep better at night.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5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6" name="Google Shape;46;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 name="Shape 13"/>
        <p:cNvGrpSpPr/>
        <p:nvPr/>
      </p:nvGrpSpPr>
      <p:grpSpPr>
        <a:xfrm>
          <a:off x="0" y="0"/>
          <a:ext cx="0" cy="0"/>
          <a:chOff x="0" y="0"/>
          <a:chExt cx="0" cy="0"/>
        </a:xfrm>
      </p:grpSpPr>
      <p:sp>
        <p:nvSpPr>
          <p:cNvPr id="14" name="Google Shape;14;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6" name="Google Shape;16;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 name="Google Shape;17;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3" name="Google Shape;2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 name="Shape 24"/>
        <p:cNvGrpSpPr/>
        <p:nvPr/>
      </p:nvGrpSpPr>
      <p:grpSpPr>
        <a:xfrm>
          <a:off x="0" y="0"/>
          <a:ext cx="0" cy="0"/>
          <a:chOff x="0" y="0"/>
          <a:chExt cx="0" cy="0"/>
        </a:xfrm>
      </p:grpSpPr>
      <p:sp>
        <p:nvSpPr>
          <p:cNvPr id="25" name="Google Shape;25;p5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 name="Google Shape;26;p5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7" name="Google Shape;27;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5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 name="Google Shape;30;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5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5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5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5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5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5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 name="Google Shape;43;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42.png"/><Relationship Id="rId6"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42.png"/><Relationship Id="rId6"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buildthechange.theday.co.uk/resources/families-turn-their-backs-on-nature/" TargetMode="Externa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44.png"/><Relationship Id="rId8"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1.jpg"/><Relationship Id="rId4"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9.jp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hyperlink" Target="https://www.youtube.com/watch?v=fRagpiO6IF8" TargetMode="External"/><Relationship Id="rId7" Type="http://schemas.openxmlformats.org/officeDocument/2006/relationships/image" Target="../media/image30.png"/><Relationship Id="rId8" Type="http://schemas.openxmlformats.org/officeDocument/2006/relationships/hyperlink" Target="https://www.youtube.com/watch?v=nS-mVlBZzQ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18.png"/><Relationship Id="rId9" Type="http://schemas.openxmlformats.org/officeDocument/2006/relationships/image" Target="../media/image69.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2.jpg"/><Relationship Id="rId8"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37.png"/><Relationship Id="rId5" Type="http://schemas.openxmlformats.org/officeDocument/2006/relationships/image" Target="../media/image1.png"/><Relationship Id="rId6" Type="http://schemas.openxmlformats.org/officeDocument/2006/relationships/hyperlink" Target="http://drive.google.com/file/d/1LHsdfkWRAm4KiFZhyi1bFNRdGOTawhaZ/view" TargetMode="External"/><Relationship Id="rId7" Type="http://schemas.openxmlformats.org/officeDocument/2006/relationships/image" Target="../media/image35.jpg"/><Relationship Id="rId8" Type="http://schemas.openxmlformats.org/officeDocument/2006/relationships/hyperlink" Target="https://drive.google.com/file/d/1LHsdfkWRAm4KiFZhyi1bFNRdGOTawhaZ/vie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4.png"/><Relationship Id="rId10" Type="http://schemas.openxmlformats.org/officeDocument/2006/relationships/image" Target="../media/image45.png"/><Relationship Id="rId9" Type="http://schemas.openxmlformats.org/officeDocument/2006/relationships/image" Target="../media/image54.png"/><Relationship Id="rId5" Type="http://schemas.openxmlformats.org/officeDocument/2006/relationships/image" Target="../media/image1.png"/><Relationship Id="rId6" Type="http://schemas.openxmlformats.org/officeDocument/2006/relationships/hyperlink" Target="http://drive.google.com/file/d/1LHsdfkWRAm4KiFZhyi1bFNRdGOTawhaZ/view" TargetMode="External"/><Relationship Id="rId7" Type="http://schemas.openxmlformats.org/officeDocument/2006/relationships/image" Target="../media/image35.jpg"/><Relationship Id="rId8" Type="http://schemas.openxmlformats.org/officeDocument/2006/relationships/hyperlink" Target="https://drive.google.com/file/d/1LHsdfkWRAm4KiFZhyi1bFNRdGOTawhaZ/view"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79.jpg"/><Relationship Id="rId4" Type="http://schemas.openxmlformats.org/officeDocument/2006/relationships/image" Target="../media/image46.png"/><Relationship Id="rId5" Type="http://schemas.openxmlformats.org/officeDocument/2006/relationships/image" Target="../media/image18.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74.jpg"/><Relationship Id="rId4" Type="http://schemas.openxmlformats.org/officeDocument/2006/relationships/image" Target="../media/image72.jp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3.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88.jpg"/><Relationship Id="rId8"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3.jpg"/><Relationship Id="rId4" Type="http://schemas.openxmlformats.org/officeDocument/2006/relationships/image" Target="../media/image84.jpg"/><Relationship Id="rId10" Type="http://schemas.openxmlformats.org/officeDocument/2006/relationships/image" Target="../media/image55.png"/><Relationship Id="rId9" Type="http://schemas.openxmlformats.org/officeDocument/2006/relationships/image" Target="../media/image81.jp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59.jpg"/><Relationship Id="rId4"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1.png"/></Relationships>
</file>

<file path=ppt/slides/_rels/slide29.xml.rels><?xml version="1.0" encoding="UTF-8" standalone="yes"?><Relationships xmlns="http://schemas.openxmlformats.org/package/2006/relationships"><Relationship Id="rId11" Type="http://schemas.openxmlformats.org/officeDocument/2006/relationships/image" Target="../media/image68.jpg"/><Relationship Id="rId10" Type="http://schemas.openxmlformats.org/officeDocument/2006/relationships/image" Target="../media/image65.jpg"/><Relationship Id="rId13" Type="http://schemas.openxmlformats.org/officeDocument/2006/relationships/image" Target="../media/image92.jpg"/><Relationship Id="rId12" Type="http://schemas.openxmlformats.org/officeDocument/2006/relationships/image" Target="../media/image71.jpg"/><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60.jpg"/><Relationship Id="rId4" Type="http://schemas.openxmlformats.org/officeDocument/2006/relationships/image" Target="../media/image18.png"/><Relationship Id="rId9" Type="http://schemas.openxmlformats.org/officeDocument/2006/relationships/image" Target="../media/image75.jpg"/><Relationship Id="rId15" Type="http://schemas.openxmlformats.org/officeDocument/2006/relationships/image" Target="../media/image87.jpg"/><Relationship Id="rId14" Type="http://schemas.openxmlformats.org/officeDocument/2006/relationships/image" Target="../media/image77.jpg"/><Relationship Id="rId16" Type="http://schemas.openxmlformats.org/officeDocument/2006/relationships/image" Target="../media/image70.jp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99.jpg"/><Relationship Id="rId8" Type="http://schemas.openxmlformats.org/officeDocument/2006/relationships/image" Target="../media/image6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89.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02.png"/></Relationships>
</file>

<file path=ppt/slides/_rels/slide31.xml.rels><?xml version="1.0" encoding="UTF-8" standalone="yes"?><Relationships xmlns="http://schemas.openxmlformats.org/package/2006/relationships"><Relationship Id="rId11" Type="http://schemas.openxmlformats.org/officeDocument/2006/relationships/image" Target="../media/image101.jpg"/><Relationship Id="rId10" Type="http://schemas.openxmlformats.org/officeDocument/2006/relationships/image" Target="../media/image112.jpg"/><Relationship Id="rId13" Type="http://schemas.openxmlformats.org/officeDocument/2006/relationships/image" Target="../media/image85.jpg"/><Relationship Id="rId12"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8.jpg"/><Relationship Id="rId4" Type="http://schemas.openxmlformats.org/officeDocument/2006/relationships/image" Target="../media/image5.png"/><Relationship Id="rId9" Type="http://schemas.openxmlformats.org/officeDocument/2006/relationships/image" Target="../media/image80.jp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76.jpg"/><Relationship Id="rId8" Type="http://schemas.openxmlformats.org/officeDocument/2006/relationships/image" Target="../media/image1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20.jpg"/><Relationship Id="rId7" Type="http://schemas.openxmlformats.org/officeDocument/2006/relationships/image" Target="../media/image46.png"/><Relationship Id="rId8" Type="http://schemas.openxmlformats.org/officeDocument/2006/relationships/image" Target="../media/image47.png"/></Relationships>
</file>

<file path=ppt/slides/_rels/slide33.xml.rels><?xml version="1.0" encoding="UTF-8" standalone="yes"?><Relationships xmlns="http://schemas.openxmlformats.org/package/2006/relationships"><Relationship Id="rId10" Type="http://schemas.openxmlformats.org/officeDocument/2006/relationships/image" Target="../media/image114.jpg"/><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05.jpg"/><Relationship Id="rId4" Type="http://schemas.openxmlformats.org/officeDocument/2006/relationships/image" Target="../media/image5.png"/><Relationship Id="rId9" Type="http://schemas.openxmlformats.org/officeDocument/2006/relationships/image" Target="../media/image116.jp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08.png"/><Relationship Id="rId8" Type="http://schemas.openxmlformats.org/officeDocument/2006/relationships/image" Target="../media/image1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95.jpg"/><Relationship Id="rId5" Type="http://schemas.openxmlformats.org/officeDocument/2006/relationships/image" Target="../media/image6.png"/><Relationship Id="rId6" Type="http://schemas.openxmlformats.org/officeDocument/2006/relationships/image" Target="../media/image90.jpg"/><Relationship Id="rId7" Type="http://schemas.openxmlformats.org/officeDocument/2006/relationships/image" Target="../media/image104.jpg"/><Relationship Id="rId8" Type="http://schemas.openxmlformats.org/officeDocument/2006/relationships/image" Target="../media/image9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1.png"/><Relationship Id="rId6"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19.jpg"/><Relationship Id="rId4"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97.jpg"/><Relationship Id="rId4" Type="http://schemas.openxmlformats.org/officeDocument/2006/relationships/image" Target="../media/image94.png"/><Relationship Id="rId9" Type="http://schemas.openxmlformats.org/officeDocument/2006/relationships/hyperlink" Target="http://buildthechange.theday.co.uk/competition" TargetMode="External"/><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15.png"/><Relationship Id="rId8" Type="http://schemas.openxmlformats.org/officeDocument/2006/relationships/hyperlink" Target="http://buildthechange.theday.co.uk/competition"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1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8.png"/></Relationships>
</file>

<file path=ppt/slides/_rels/slide39.xml.rels><?xml version="1.0" encoding="UTF-8" standalone="yes"?><Relationships xmlns="http://schemas.openxmlformats.org/package/2006/relationships"><Relationship Id="rId10" Type="http://schemas.openxmlformats.org/officeDocument/2006/relationships/image" Target="../media/image118.png"/><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www.lego.com/en-gb/sustainability/buildthechange/challenges/theday/upload?CMP=EMC-LCE" TargetMode="External"/><Relationship Id="rId4" Type="http://schemas.openxmlformats.org/officeDocument/2006/relationships/hyperlink" Target="https://www.lego.com/en-gb/sustainability/buildthechange/challenges/theday/gallery?CMP=EMC-LCE" TargetMode="External"/><Relationship Id="rId9" Type="http://schemas.openxmlformats.org/officeDocument/2006/relationships/image" Target="../media/image106.jpg"/><Relationship Id="rId5" Type="http://schemas.openxmlformats.org/officeDocument/2006/relationships/image" Target="../media/image107.png"/><Relationship Id="rId6" Type="http://schemas.openxmlformats.org/officeDocument/2006/relationships/image" Target="../media/image5.png"/><Relationship Id="rId7" Type="http://schemas.openxmlformats.org/officeDocument/2006/relationships/image" Target="../media/image103.jpg"/><Relationship Id="rId8" Type="http://schemas.openxmlformats.org/officeDocument/2006/relationships/image" Target="../media/image1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D7z8iXqjIkE" TargetMode="External"/><Relationship Id="rId4" Type="http://schemas.openxmlformats.org/officeDocument/2006/relationships/image" Target="../media/image14.jpg"/><Relationship Id="rId9"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10.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09.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20.png"/><Relationship Id="rId8"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42.png"/><Relationship Id="rId6"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42.png"/><Relationship Id="rId6"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
          <p:cNvSpPr/>
          <p:nvPr/>
        </p:nvSpPr>
        <p:spPr>
          <a:xfrm>
            <a:off x="0" y="0"/>
            <a:ext cx="9144000" cy="51780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GB">
                <a:solidFill>
                  <a:schemeClr val="lt1"/>
                </a:solidFill>
                <a:latin typeface="Noto Sans JP"/>
                <a:ea typeface="Noto Sans JP"/>
                <a:cs typeface="Noto Sans JP"/>
                <a:sym typeface="Noto Sans JP"/>
              </a:rPr>
              <a:t>Build for Belonging</a:t>
            </a:r>
            <a:endParaRPr b="1">
              <a:solidFill>
                <a:schemeClr val="lt1"/>
              </a:solidFill>
              <a:latin typeface="Noto Sans JP"/>
              <a:ea typeface="Noto Sans JP"/>
              <a:cs typeface="Noto Sans JP"/>
              <a:sym typeface="Noto Sans JP"/>
            </a:endParaRPr>
          </a:p>
        </p:txBody>
      </p:sp>
      <p:pic>
        <p:nvPicPr>
          <p:cNvPr id="53" name="Google Shape;53;p1"/>
          <p:cNvPicPr preferRelativeResize="0"/>
          <p:nvPr/>
        </p:nvPicPr>
        <p:blipFill rotWithShape="1">
          <a:blip r:embed="rId3">
            <a:alphaModFix/>
          </a:blip>
          <a:srcRect b="0" l="0" r="0" t="0"/>
          <a:stretch/>
        </p:blipFill>
        <p:spPr>
          <a:xfrm>
            <a:off x="3151151" y="417150"/>
            <a:ext cx="2841702" cy="1114201"/>
          </a:xfrm>
          <a:prstGeom prst="rect">
            <a:avLst/>
          </a:prstGeom>
          <a:noFill/>
          <a:ln>
            <a:noFill/>
          </a:ln>
        </p:spPr>
      </p:pic>
      <p:pic>
        <p:nvPicPr>
          <p:cNvPr id="54" name="Google Shape;54;p1"/>
          <p:cNvPicPr preferRelativeResize="0"/>
          <p:nvPr/>
        </p:nvPicPr>
        <p:blipFill rotWithShape="1">
          <a:blip r:embed="rId4">
            <a:alphaModFix/>
          </a:blip>
          <a:srcRect b="0" l="0" r="0" t="0"/>
          <a:stretch/>
        </p:blipFill>
        <p:spPr>
          <a:xfrm>
            <a:off x="6152050" y="2646175"/>
            <a:ext cx="3714400" cy="2705774"/>
          </a:xfrm>
          <a:prstGeom prst="rect">
            <a:avLst/>
          </a:prstGeom>
          <a:noFill/>
          <a:ln>
            <a:noFill/>
          </a:ln>
        </p:spPr>
      </p:pic>
      <p:sp>
        <p:nvSpPr>
          <p:cNvPr id="55" name="Google Shape;55;p1"/>
          <p:cNvSpPr txBox="1"/>
          <p:nvPr/>
        </p:nvSpPr>
        <p:spPr>
          <a:xfrm>
            <a:off x="222050" y="4683550"/>
            <a:ext cx="5457000" cy="39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lt1"/>
                </a:solidFill>
                <a:latin typeface="Noto Sans JP"/>
                <a:ea typeface="Noto Sans JP"/>
                <a:cs typeface="Noto Sans JP"/>
                <a:sym typeface="Noto Sans JP"/>
              </a:rPr>
              <a:t>Build the Change is supported by the LEGO Foundation. LEGO, the LEGO logo, the Minifigure and the Brick and Knob configuration are trademarks and copyrights of the LEGO Group. ©2025 The LEGO Group. All rights reserved.</a:t>
            </a:r>
            <a:endParaRPr b="0" i="0" sz="700" u="none" cap="none" strike="noStrike">
              <a:solidFill>
                <a:schemeClr val="lt1"/>
              </a:solidFill>
              <a:latin typeface="Noto Sans JP"/>
              <a:ea typeface="Noto Sans JP"/>
              <a:cs typeface="Noto Sans JP"/>
              <a:sym typeface="Noto Sans JP"/>
            </a:endParaRPr>
          </a:p>
        </p:txBody>
      </p:sp>
      <p:pic>
        <p:nvPicPr>
          <p:cNvPr id="56" name="Google Shape;56;p1"/>
          <p:cNvPicPr preferRelativeResize="0"/>
          <p:nvPr/>
        </p:nvPicPr>
        <p:blipFill rotWithShape="1">
          <a:blip r:embed="rId5">
            <a:alphaModFix/>
          </a:blip>
          <a:srcRect b="0" l="0" r="0" t="0"/>
          <a:stretch/>
        </p:blipFill>
        <p:spPr>
          <a:xfrm>
            <a:off x="-386324" y="95875"/>
            <a:ext cx="3123098" cy="1756751"/>
          </a:xfrm>
          <a:prstGeom prst="rect">
            <a:avLst/>
          </a:prstGeom>
          <a:noFill/>
          <a:ln>
            <a:noFill/>
          </a:ln>
        </p:spPr>
      </p:pic>
      <p:sp>
        <p:nvSpPr>
          <p:cNvPr id="57" name="Google Shape;57;p1"/>
          <p:cNvSpPr txBox="1"/>
          <p:nvPr/>
        </p:nvSpPr>
        <p:spPr>
          <a:xfrm>
            <a:off x="512250" y="2691975"/>
            <a:ext cx="7367400" cy="1103862"/>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797"/>
              <a:buFont typeface="Arial"/>
              <a:buNone/>
            </a:pPr>
            <a:r>
              <a:rPr b="1" i="0" lang="en-GB" sz="2797" u="none" cap="none" strike="noStrike">
                <a:solidFill>
                  <a:srgbClr val="FFD500"/>
                </a:solidFill>
                <a:latin typeface="Arial"/>
                <a:ea typeface="Arial"/>
                <a:cs typeface="Arial"/>
                <a:sym typeface="Arial"/>
              </a:rPr>
              <a:t>Build for Nature Workshop </a:t>
            </a:r>
            <a:br>
              <a:rPr b="1" i="0" lang="en-GB" sz="2797" u="none" cap="none" strike="noStrike">
                <a:solidFill>
                  <a:srgbClr val="FFD500"/>
                </a:solidFill>
                <a:latin typeface="Arial"/>
                <a:ea typeface="Arial"/>
                <a:cs typeface="Arial"/>
                <a:sym typeface="Arial"/>
              </a:rPr>
            </a:br>
            <a:r>
              <a:rPr b="0" i="0" lang="en-GB" sz="2397" u="none" cap="none" strike="noStrike">
                <a:solidFill>
                  <a:schemeClr val="lt1"/>
                </a:solidFill>
                <a:latin typeface="Arial"/>
                <a:ea typeface="Arial"/>
                <a:cs typeface="Arial"/>
                <a:sym typeface="Arial"/>
              </a:rPr>
              <a:t>Ages 7-11</a:t>
            </a:r>
            <a:endParaRPr b="0" i="0" sz="2397"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0"/>
          <p:cNvSpPr/>
          <p:nvPr/>
        </p:nvSpPr>
        <p:spPr>
          <a:xfrm>
            <a:off x="-5779500" y="0"/>
            <a:ext cx="103515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 name="Google Shape;170;p10"/>
          <p:cNvPicPr preferRelativeResize="0"/>
          <p:nvPr/>
        </p:nvPicPr>
        <p:blipFill rotWithShape="1">
          <a:blip r:embed="rId3">
            <a:alphaModFix/>
          </a:blip>
          <a:srcRect b="0" l="0" r="0" t="0"/>
          <a:stretch/>
        </p:blipFill>
        <p:spPr>
          <a:xfrm>
            <a:off x="8070775" y="4338775"/>
            <a:ext cx="520225" cy="520225"/>
          </a:xfrm>
          <a:prstGeom prst="rect">
            <a:avLst/>
          </a:prstGeom>
          <a:noFill/>
          <a:ln>
            <a:noFill/>
          </a:ln>
        </p:spPr>
      </p:pic>
      <p:sp>
        <p:nvSpPr>
          <p:cNvPr id="171" name="Google Shape;171;p10"/>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2" name="Google Shape;172;p10"/>
          <p:cNvPicPr preferRelativeResize="0"/>
          <p:nvPr/>
        </p:nvPicPr>
        <p:blipFill rotWithShape="1">
          <a:blip r:embed="rId4">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173" name="Google Shape;173;p10"/>
          <p:cNvPicPr preferRelativeResize="0"/>
          <p:nvPr/>
        </p:nvPicPr>
        <p:blipFill rotWithShape="1">
          <a:blip r:embed="rId5">
            <a:alphaModFix/>
          </a:blip>
          <a:srcRect b="0" l="0" r="0" t="0"/>
          <a:stretch/>
        </p:blipFill>
        <p:spPr>
          <a:xfrm>
            <a:off x="6291052" y="-166875"/>
            <a:ext cx="2963150" cy="1976424"/>
          </a:xfrm>
          <a:prstGeom prst="rect">
            <a:avLst/>
          </a:prstGeom>
          <a:noFill/>
          <a:ln>
            <a:noFill/>
          </a:ln>
        </p:spPr>
      </p:pic>
      <p:sp>
        <p:nvSpPr>
          <p:cNvPr id="174" name="Google Shape;174;p10"/>
          <p:cNvSpPr txBox="1"/>
          <p:nvPr/>
        </p:nvSpPr>
        <p:spPr>
          <a:xfrm>
            <a:off x="311700" y="445025"/>
            <a:ext cx="8520600" cy="12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20"/>
              <a:buFont typeface="Arial"/>
              <a:buNone/>
            </a:pPr>
            <a:r>
              <a:rPr b="1" i="0" lang="en-GB" sz="3820" u="none" cap="none" strike="noStrike">
                <a:solidFill>
                  <a:srgbClr val="FFFFFF"/>
                </a:solidFill>
                <a:latin typeface="Noto Sans JP"/>
                <a:ea typeface="Noto Sans JP"/>
                <a:cs typeface="Noto Sans JP"/>
                <a:sym typeface="Noto Sans JP"/>
              </a:rPr>
              <a:t>True </a:t>
            </a:r>
            <a:br>
              <a:rPr b="1" i="0" lang="en-GB" sz="3820" u="none" cap="none" strike="noStrike">
                <a:solidFill>
                  <a:srgbClr val="FFFFFF"/>
                </a:solidFill>
                <a:latin typeface="Noto Sans JP"/>
                <a:ea typeface="Noto Sans JP"/>
                <a:cs typeface="Noto Sans JP"/>
                <a:sym typeface="Noto Sans JP"/>
              </a:rPr>
            </a:br>
            <a:r>
              <a:rPr b="1" i="0" lang="en-GB" sz="3820" u="none" cap="none" strike="noStrike">
                <a:solidFill>
                  <a:srgbClr val="FFFFFF"/>
                </a:solidFill>
                <a:latin typeface="Noto Sans JP"/>
                <a:ea typeface="Noto Sans JP"/>
                <a:cs typeface="Noto Sans JP"/>
                <a:sym typeface="Noto Sans JP"/>
              </a:rPr>
              <a:t>or False?</a:t>
            </a:r>
            <a:endParaRPr b="1" i="0" sz="3820" u="none" cap="none" strike="noStrike">
              <a:solidFill>
                <a:srgbClr val="FFFFFF"/>
              </a:solidFill>
              <a:latin typeface="Noto Sans JP"/>
              <a:ea typeface="Noto Sans JP"/>
              <a:cs typeface="Noto Sans JP"/>
              <a:sym typeface="Noto Sans JP"/>
            </a:endParaRPr>
          </a:p>
        </p:txBody>
      </p:sp>
      <p:sp>
        <p:nvSpPr>
          <p:cNvPr id="175" name="Google Shape;175;p10"/>
          <p:cNvSpPr txBox="1"/>
          <p:nvPr>
            <p:ph idx="1" type="body"/>
          </p:nvPr>
        </p:nvSpPr>
        <p:spPr>
          <a:xfrm>
            <a:off x="4817154" y="2241775"/>
            <a:ext cx="4260300" cy="2456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If you think it is </a:t>
            </a:r>
            <a:br>
              <a:rPr lang="en-GB" sz="1700">
                <a:solidFill>
                  <a:schemeClr val="dk1"/>
                </a:solidFill>
                <a:latin typeface="Noto Sans JP"/>
                <a:ea typeface="Noto Sans JP"/>
                <a:cs typeface="Noto Sans JP"/>
                <a:sym typeface="Noto Sans JP"/>
              </a:rPr>
            </a:br>
            <a:r>
              <a:rPr lang="en-GB" sz="1700">
                <a:solidFill>
                  <a:schemeClr val="dk1"/>
                </a:solidFill>
                <a:latin typeface="Noto Sans JP"/>
                <a:ea typeface="Noto Sans JP"/>
                <a:cs typeface="Noto Sans JP"/>
                <a:sym typeface="Noto Sans JP"/>
              </a:rPr>
              <a:t>TRUE - stand up </a:t>
            </a:r>
            <a:endParaRPr sz="1700">
              <a:solidFill>
                <a:schemeClr val="dk1"/>
              </a:solidFill>
              <a:latin typeface="Noto Sans JP"/>
              <a:ea typeface="Noto Sans JP"/>
              <a:cs typeface="Noto Sans JP"/>
              <a:sym typeface="Noto Sans JP"/>
            </a:endParaRPr>
          </a:p>
          <a:p>
            <a:pPr indent="0" lvl="0" marL="0" rtl="0" algn="l">
              <a:lnSpc>
                <a:spcPct val="100000"/>
              </a:lnSpc>
              <a:spcBef>
                <a:spcPts val="0"/>
              </a:spcBef>
              <a:spcAft>
                <a:spcPts val="0"/>
              </a:spcAft>
              <a:buClr>
                <a:schemeClr val="dk1"/>
              </a:buClr>
              <a:buSzPts val="1100"/>
              <a:buFont typeface="Arial"/>
              <a:buNone/>
            </a:pPr>
            <a:r>
              <a:t/>
            </a:r>
            <a:endParaRPr sz="1700">
              <a:solidFill>
                <a:schemeClr val="dk1"/>
              </a:solidFill>
              <a:latin typeface="Noto Sans JP"/>
              <a:ea typeface="Noto Sans JP"/>
              <a:cs typeface="Noto Sans JP"/>
              <a:sym typeface="Noto Sans JP"/>
            </a:endParaRPr>
          </a:p>
          <a:p>
            <a:pPr indent="0" lvl="0" marL="0" rtl="0" algn="l">
              <a:lnSpc>
                <a:spcPct val="100000"/>
              </a:lnSpc>
              <a:spcBef>
                <a:spcPts val="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If you think it is </a:t>
            </a:r>
            <a:endParaRPr sz="1700">
              <a:solidFill>
                <a:schemeClr val="dk1"/>
              </a:solidFill>
              <a:latin typeface="Noto Sans JP"/>
              <a:ea typeface="Noto Sans JP"/>
              <a:cs typeface="Noto Sans JP"/>
              <a:sym typeface="Noto Sans JP"/>
            </a:endParaRPr>
          </a:p>
          <a:p>
            <a:pPr indent="0" lvl="0" marL="0" rtl="0" algn="l">
              <a:lnSpc>
                <a:spcPct val="100000"/>
              </a:lnSpc>
              <a:spcBef>
                <a:spcPts val="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FALSE - sit down</a:t>
            </a:r>
            <a:endParaRPr sz="1700">
              <a:solidFill>
                <a:schemeClr val="dk1"/>
              </a:solidFill>
              <a:latin typeface="Noto Sans JP"/>
              <a:ea typeface="Noto Sans JP"/>
              <a:cs typeface="Noto Sans JP"/>
              <a:sym typeface="Noto Sans JP"/>
            </a:endParaRPr>
          </a:p>
        </p:txBody>
      </p:sp>
      <p:sp>
        <p:nvSpPr>
          <p:cNvPr id="176" name="Google Shape;176;p10"/>
          <p:cNvSpPr txBox="1"/>
          <p:nvPr/>
        </p:nvSpPr>
        <p:spPr>
          <a:xfrm>
            <a:off x="4914413" y="1508572"/>
            <a:ext cx="3795600" cy="1182601"/>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100"/>
              <a:buFont typeface="Arial"/>
              <a:buNone/>
            </a:pPr>
            <a:r>
              <a:rPr b="0" i="0" lang="en-GB" sz="1100" u="none" cap="none" strike="noStrike">
                <a:solidFill>
                  <a:schemeClr val="dk1"/>
                </a:solidFill>
                <a:latin typeface="Arial"/>
                <a:ea typeface="Arial"/>
                <a:cs typeface="Arial"/>
                <a:sym typeface="Arial"/>
              </a:rPr>
              <a:t>✅ </a:t>
            </a:r>
            <a:r>
              <a:rPr b="1" i="0" lang="en-GB" sz="2200" u="none" cap="none" strike="noStrike">
                <a:solidFill>
                  <a:srgbClr val="2760AA"/>
                </a:solidFill>
                <a:latin typeface="Noto Sans JP"/>
                <a:ea typeface="Noto Sans JP"/>
                <a:cs typeface="Noto Sans JP"/>
                <a:sym typeface="Noto Sans JP"/>
              </a:rPr>
              <a:t>True!</a:t>
            </a:r>
            <a:r>
              <a:rPr b="1" i="0" lang="en-GB" sz="1100" u="none" cap="none" strike="noStrike">
                <a:solidFill>
                  <a:schemeClr val="dk1"/>
                </a:solidFill>
                <a:latin typeface="Arial"/>
                <a:ea typeface="Arial"/>
                <a:cs typeface="Arial"/>
                <a:sym typeface="Arial"/>
              </a:rPr>
              <a:t> </a:t>
            </a:r>
            <a:br>
              <a:rPr b="1" i="0" lang="en-GB" sz="1100" u="none" cap="none" strike="noStrike">
                <a:solidFill>
                  <a:schemeClr val="dk1"/>
                </a:solidFill>
                <a:latin typeface="Arial"/>
                <a:ea typeface="Arial"/>
                <a:cs typeface="Arial"/>
                <a:sym typeface="Arial"/>
              </a:rPr>
            </a:br>
            <a:endParaRPr b="0" i="0" sz="1700" u="none" cap="none" strike="noStrike">
              <a:solidFill>
                <a:schemeClr val="dk1"/>
              </a:solidFill>
              <a:latin typeface="Noto Sans JP"/>
              <a:ea typeface="Noto Sans JP"/>
              <a:cs typeface="Noto Sans JP"/>
              <a:sym typeface="Noto Sans JP"/>
            </a:endParaRPr>
          </a:p>
        </p:txBody>
      </p:sp>
      <p:sp>
        <p:nvSpPr>
          <p:cNvPr id="177" name="Google Shape;177;p10"/>
          <p:cNvSpPr/>
          <p:nvPr/>
        </p:nvSpPr>
        <p:spPr>
          <a:xfrm>
            <a:off x="6731225" y="2342300"/>
            <a:ext cx="724500" cy="520200"/>
          </a:xfrm>
          <a:prstGeom prst="upArrow">
            <a:avLst>
              <a:gd fmla="val 50000" name="adj1"/>
              <a:gd fmla="val 50000" name="adj2"/>
            </a:avLst>
          </a:prstGeom>
          <a:solidFill>
            <a:srgbClr val="A5CA1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0"/>
          <p:cNvSpPr/>
          <p:nvPr/>
        </p:nvSpPr>
        <p:spPr>
          <a:xfrm rot="10800000">
            <a:off x="6763176" y="3152824"/>
            <a:ext cx="660600" cy="474900"/>
          </a:xfrm>
          <a:prstGeom prst="up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 name="Google Shape;179;p10"/>
          <p:cNvPicPr preferRelativeResize="0"/>
          <p:nvPr/>
        </p:nvPicPr>
        <p:blipFill rotWithShape="1">
          <a:blip r:embed="rId6">
            <a:alphaModFix/>
          </a:blip>
          <a:srcRect b="0" l="0" r="0" t="0"/>
          <a:stretch/>
        </p:blipFill>
        <p:spPr>
          <a:xfrm>
            <a:off x="311704" y="1716125"/>
            <a:ext cx="3888609" cy="26563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7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7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1"/>
          <p:cNvSpPr/>
          <p:nvPr/>
        </p:nvSpPr>
        <p:spPr>
          <a:xfrm>
            <a:off x="-5779500" y="0"/>
            <a:ext cx="10351500" cy="5143500"/>
          </a:xfrm>
          <a:prstGeom prst="parallelogram">
            <a:avLst>
              <a:gd fmla="val 25000" name="adj"/>
            </a:avLst>
          </a:prstGeom>
          <a:solidFill>
            <a:srgbClr val="A5CA1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 name="Google Shape;185;p11"/>
          <p:cNvPicPr preferRelativeResize="0"/>
          <p:nvPr/>
        </p:nvPicPr>
        <p:blipFill rotWithShape="1">
          <a:blip r:embed="rId3">
            <a:alphaModFix/>
          </a:blip>
          <a:srcRect b="0" l="0" r="0" t="0"/>
          <a:stretch/>
        </p:blipFill>
        <p:spPr>
          <a:xfrm>
            <a:off x="8070775" y="4338775"/>
            <a:ext cx="520225" cy="520225"/>
          </a:xfrm>
          <a:prstGeom prst="rect">
            <a:avLst/>
          </a:prstGeom>
          <a:noFill/>
          <a:ln>
            <a:noFill/>
          </a:ln>
        </p:spPr>
      </p:pic>
      <p:sp>
        <p:nvSpPr>
          <p:cNvPr id="186" name="Google Shape;186;p11"/>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 name="Google Shape;187;p11"/>
          <p:cNvPicPr preferRelativeResize="0"/>
          <p:nvPr/>
        </p:nvPicPr>
        <p:blipFill rotWithShape="1">
          <a:blip r:embed="rId4">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188" name="Google Shape;188;p11"/>
          <p:cNvPicPr preferRelativeResize="0"/>
          <p:nvPr/>
        </p:nvPicPr>
        <p:blipFill rotWithShape="1">
          <a:blip r:embed="rId5">
            <a:alphaModFix/>
          </a:blip>
          <a:srcRect b="0" l="0" r="0" t="0"/>
          <a:stretch/>
        </p:blipFill>
        <p:spPr>
          <a:xfrm>
            <a:off x="6291052" y="-166875"/>
            <a:ext cx="2963150" cy="1976424"/>
          </a:xfrm>
          <a:prstGeom prst="rect">
            <a:avLst/>
          </a:prstGeom>
          <a:noFill/>
          <a:ln>
            <a:noFill/>
          </a:ln>
        </p:spPr>
      </p:pic>
      <p:sp>
        <p:nvSpPr>
          <p:cNvPr id="189" name="Google Shape;189;p11"/>
          <p:cNvSpPr txBox="1"/>
          <p:nvPr/>
        </p:nvSpPr>
        <p:spPr>
          <a:xfrm>
            <a:off x="311700" y="445025"/>
            <a:ext cx="8520600" cy="12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20"/>
              <a:buFont typeface="Arial"/>
              <a:buNone/>
            </a:pPr>
            <a:r>
              <a:rPr b="1" i="0" lang="en-GB" sz="3820" u="none" cap="none" strike="noStrike">
                <a:solidFill>
                  <a:srgbClr val="FFFFFF"/>
                </a:solidFill>
                <a:latin typeface="Noto Sans JP"/>
                <a:ea typeface="Noto Sans JP"/>
                <a:cs typeface="Noto Sans JP"/>
                <a:sym typeface="Noto Sans JP"/>
              </a:rPr>
              <a:t>True </a:t>
            </a:r>
            <a:br>
              <a:rPr b="1" i="0" lang="en-GB" sz="3820" u="none" cap="none" strike="noStrike">
                <a:solidFill>
                  <a:srgbClr val="FFFFFF"/>
                </a:solidFill>
                <a:latin typeface="Noto Sans JP"/>
                <a:ea typeface="Noto Sans JP"/>
                <a:cs typeface="Noto Sans JP"/>
                <a:sym typeface="Noto Sans JP"/>
              </a:rPr>
            </a:br>
            <a:r>
              <a:rPr b="1" i="0" lang="en-GB" sz="3820" u="none" cap="none" strike="noStrike">
                <a:solidFill>
                  <a:srgbClr val="FFFFFF"/>
                </a:solidFill>
                <a:latin typeface="Noto Sans JP"/>
                <a:ea typeface="Noto Sans JP"/>
                <a:cs typeface="Noto Sans JP"/>
                <a:sym typeface="Noto Sans JP"/>
              </a:rPr>
              <a:t>or False?</a:t>
            </a:r>
            <a:endParaRPr b="1" i="0" sz="3820" u="none" cap="none" strike="noStrike">
              <a:solidFill>
                <a:srgbClr val="FFFFFF"/>
              </a:solidFill>
              <a:latin typeface="Noto Sans JP"/>
              <a:ea typeface="Noto Sans JP"/>
              <a:cs typeface="Noto Sans JP"/>
              <a:sym typeface="Noto Sans JP"/>
            </a:endParaRPr>
          </a:p>
        </p:txBody>
      </p:sp>
      <p:sp>
        <p:nvSpPr>
          <p:cNvPr id="190" name="Google Shape;190;p11"/>
          <p:cNvSpPr txBox="1"/>
          <p:nvPr>
            <p:ph idx="1" type="body"/>
          </p:nvPr>
        </p:nvSpPr>
        <p:spPr>
          <a:xfrm>
            <a:off x="4826725" y="1498175"/>
            <a:ext cx="8520600" cy="3256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If you think it is </a:t>
            </a:r>
            <a:br>
              <a:rPr lang="en-GB" sz="1700">
                <a:solidFill>
                  <a:schemeClr val="dk1"/>
                </a:solidFill>
                <a:latin typeface="Noto Sans JP"/>
                <a:ea typeface="Noto Sans JP"/>
                <a:cs typeface="Noto Sans JP"/>
                <a:sym typeface="Noto Sans JP"/>
              </a:rPr>
            </a:br>
            <a:r>
              <a:rPr lang="en-GB" sz="1700">
                <a:solidFill>
                  <a:schemeClr val="dk1"/>
                </a:solidFill>
                <a:latin typeface="Noto Sans JP"/>
                <a:ea typeface="Noto Sans JP"/>
                <a:cs typeface="Noto Sans JP"/>
                <a:sym typeface="Noto Sans JP"/>
              </a:rPr>
              <a:t>TRUE - stand up </a:t>
            </a:r>
            <a:endParaRPr sz="1700">
              <a:solidFill>
                <a:schemeClr val="dk1"/>
              </a:solidFill>
              <a:latin typeface="Noto Sans JP"/>
              <a:ea typeface="Noto Sans JP"/>
              <a:cs typeface="Noto Sans JP"/>
              <a:sym typeface="Noto Sans JP"/>
            </a:endParaRPr>
          </a:p>
          <a:p>
            <a:pPr indent="0" lvl="0" marL="0" rtl="0" algn="l">
              <a:lnSpc>
                <a:spcPct val="100000"/>
              </a:lnSpc>
              <a:spcBef>
                <a:spcPts val="0"/>
              </a:spcBef>
              <a:spcAft>
                <a:spcPts val="0"/>
              </a:spcAft>
              <a:buClr>
                <a:schemeClr val="dk1"/>
              </a:buClr>
              <a:buSzPts val="1100"/>
              <a:buFont typeface="Arial"/>
              <a:buNone/>
            </a:pPr>
            <a:r>
              <a:t/>
            </a:r>
            <a:endParaRPr sz="1700">
              <a:solidFill>
                <a:schemeClr val="dk1"/>
              </a:solidFill>
              <a:latin typeface="Noto Sans JP"/>
              <a:ea typeface="Noto Sans JP"/>
              <a:cs typeface="Noto Sans JP"/>
              <a:sym typeface="Noto Sans JP"/>
            </a:endParaRPr>
          </a:p>
          <a:p>
            <a:pPr indent="0" lvl="0" marL="0" rtl="0" algn="l">
              <a:lnSpc>
                <a:spcPct val="100000"/>
              </a:lnSpc>
              <a:spcBef>
                <a:spcPts val="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If you think it is </a:t>
            </a:r>
            <a:endParaRPr sz="1700">
              <a:solidFill>
                <a:schemeClr val="dk1"/>
              </a:solidFill>
              <a:latin typeface="Noto Sans JP"/>
              <a:ea typeface="Noto Sans JP"/>
              <a:cs typeface="Noto Sans JP"/>
              <a:sym typeface="Noto Sans JP"/>
            </a:endParaRPr>
          </a:p>
          <a:p>
            <a:pPr indent="0" lvl="0" marL="0" rtl="0" algn="l">
              <a:lnSpc>
                <a:spcPct val="115000"/>
              </a:lnSpc>
              <a:spcBef>
                <a:spcPts val="1200"/>
              </a:spcBef>
              <a:spcAft>
                <a:spcPts val="1200"/>
              </a:spcAft>
              <a:buSzPts val="1800"/>
              <a:buNone/>
            </a:pPr>
            <a:r>
              <a:rPr lang="en-GB" sz="1700">
                <a:solidFill>
                  <a:schemeClr val="dk1"/>
                </a:solidFill>
                <a:latin typeface="Noto Sans JP"/>
                <a:ea typeface="Noto Sans JP"/>
                <a:cs typeface="Noto Sans JP"/>
                <a:sym typeface="Noto Sans JP"/>
              </a:rPr>
              <a:t>FALSE - sit down </a:t>
            </a:r>
            <a:endParaRPr sz="2400">
              <a:latin typeface="Noto Sans JP"/>
              <a:ea typeface="Noto Sans JP"/>
              <a:cs typeface="Noto Sans JP"/>
              <a:sym typeface="Noto Sans JP"/>
            </a:endParaRPr>
          </a:p>
        </p:txBody>
      </p:sp>
      <p:sp>
        <p:nvSpPr>
          <p:cNvPr id="191" name="Google Shape;191;p11"/>
          <p:cNvSpPr txBox="1"/>
          <p:nvPr/>
        </p:nvSpPr>
        <p:spPr>
          <a:xfrm>
            <a:off x="4764373" y="800747"/>
            <a:ext cx="3961200" cy="1182601"/>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100"/>
              <a:buFont typeface="Arial"/>
              <a:buNone/>
            </a:pPr>
            <a:r>
              <a:rPr b="0" i="0" lang="en-GB" sz="1100" u="none" cap="none" strike="noStrike">
                <a:solidFill>
                  <a:schemeClr val="dk1"/>
                </a:solidFill>
                <a:latin typeface="Arial"/>
                <a:ea typeface="Arial"/>
                <a:cs typeface="Arial"/>
                <a:sym typeface="Arial"/>
              </a:rPr>
              <a:t>❌ </a:t>
            </a:r>
            <a:r>
              <a:rPr b="1" i="0" lang="en-GB" sz="2200" u="none" cap="none" strike="noStrike">
                <a:solidFill>
                  <a:srgbClr val="A5CA18"/>
                </a:solidFill>
                <a:latin typeface="Noto Sans JP"/>
                <a:ea typeface="Noto Sans JP"/>
                <a:cs typeface="Noto Sans JP"/>
                <a:sym typeface="Noto Sans JP"/>
              </a:rPr>
              <a:t>False!</a:t>
            </a:r>
            <a:r>
              <a:rPr b="1" i="0" lang="en-GB" sz="1100" u="none" cap="none" strike="noStrike">
                <a:solidFill>
                  <a:schemeClr val="dk1"/>
                </a:solidFill>
                <a:latin typeface="Arial"/>
                <a:ea typeface="Arial"/>
                <a:cs typeface="Arial"/>
                <a:sym typeface="Arial"/>
              </a:rPr>
              <a:t> </a:t>
            </a:r>
            <a:br>
              <a:rPr b="1" i="0" lang="en-GB" sz="1100" u="none" cap="none" strike="noStrike">
                <a:solidFill>
                  <a:schemeClr val="dk1"/>
                </a:solidFill>
                <a:latin typeface="Arial"/>
                <a:ea typeface="Arial"/>
                <a:cs typeface="Arial"/>
                <a:sym typeface="Arial"/>
              </a:rPr>
            </a:br>
            <a:endParaRPr b="0" i="0" sz="1700" u="none" cap="none" strike="noStrike">
              <a:solidFill>
                <a:schemeClr val="dk1"/>
              </a:solidFill>
              <a:latin typeface="Noto Sans JP"/>
              <a:ea typeface="Noto Sans JP"/>
              <a:cs typeface="Noto Sans JP"/>
              <a:sym typeface="Noto Sans JP"/>
            </a:endParaRPr>
          </a:p>
        </p:txBody>
      </p:sp>
      <p:sp>
        <p:nvSpPr>
          <p:cNvPr id="192" name="Google Shape;192;p11"/>
          <p:cNvSpPr/>
          <p:nvPr/>
        </p:nvSpPr>
        <p:spPr>
          <a:xfrm>
            <a:off x="6864638" y="1716125"/>
            <a:ext cx="724500" cy="520200"/>
          </a:xfrm>
          <a:prstGeom prst="upArrow">
            <a:avLst>
              <a:gd fmla="val 50000" name="adj1"/>
              <a:gd fmla="val 50000" name="adj2"/>
            </a:avLst>
          </a:prstGeom>
          <a:solidFill>
            <a:srgbClr val="A5CA1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1"/>
          <p:cNvSpPr/>
          <p:nvPr/>
        </p:nvSpPr>
        <p:spPr>
          <a:xfrm rot="10800000">
            <a:off x="6896588" y="2526649"/>
            <a:ext cx="660600" cy="474900"/>
          </a:xfrm>
          <a:prstGeom prst="up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 name="Google Shape;194;p11"/>
          <p:cNvPicPr preferRelativeResize="0"/>
          <p:nvPr/>
        </p:nvPicPr>
        <p:blipFill rotWithShape="1">
          <a:blip r:embed="rId6">
            <a:alphaModFix/>
          </a:blip>
          <a:srcRect b="0" l="0" r="0" t="0"/>
          <a:stretch/>
        </p:blipFill>
        <p:spPr>
          <a:xfrm>
            <a:off x="2484674" y="1290775"/>
            <a:ext cx="2087325" cy="30480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9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9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9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4"/>
          <p:cNvSpPr/>
          <p:nvPr/>
        </p:nvSpPr>
        <p:spPr>
          <a:xfrm>
            <a:off x="0" y="0"/>
            <a:ext cx="9144000" cy="51780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FFD400"/>
                </a:solidFill>
                <a:latin typeface="Noto Sans JP"/>
                <a:ea typeface="Noto Sans JP"/>
                <a:cs typeface="Noto Sans JP"/>
                <a:sym typeface="Noto Sans JP"/>
              </a:rPr>
              <a:t>Read all about it!</a:t>
            </a:r>
            <a:endParaRPr b="1" sz="3120">
              <a:solidFill>
                <a:srgbClr val="FFD400"/>
              </a:solidFill>
              <a:latin typeface="Noto Sans JP"/>
              <a:ea typeface="Noto Sans JP"/>
              <a:cs typeface="Noto Sans JP"/>
              <a:sym typeface="Noto Sans JP"/>
            </a:endParaRPr>
          </a:p>
        </p:txBody>
      </p:sp>
      <p:sp>
        <p:nvSpPr>
          <p:cNvPr id="201" name="Google Shape;201;p14"/>
          <p:cNvSpPr txBox="1"/>
          <p:nvPr>
            <p:ph idx="1" type="body"/>
          </p:nvPr>
        </p:nvSpPr>
        <p:spPr>
          <a:xfrm>
            <a:off x="366775" y="1225750"/>
            <a:ext cx="33372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GB" sz="1900">
                <a:solidFill>
                  <a:srgbClr val="EFEDED"/>
                </a:solidFill>
              </a:rPr>
              <a:t>Fewer People Enjoying Nature’s Magic!</a:t>
            </a:r>
            <a:endParaRPr sz="1900">
              <a:solidFill>
                <a:srgbClr val="EFEDED"/>
              </a:solidFill>
            </a:endParaRPr>
          </a:p>
          <a:p>
            <a:pPr indent="0" lvl="0" marL="0" rtl="0" algn="l">
              <a:lnSpc>
                <a:spcPct val="115000"/>
              </a:lnSpc>
              <a:spcBef>
                <a:spcPts val="1200"/>
              </a:spcBef>
              <a:spcAft>
                <a:spcPts val="1200"/>
              </a:spcAft>
              <a:buSzPts val="1800"/>
              <a:buNone/>
            </a:pPr>
            <a:r>
              <a:rPr i="1" lang="en-GB" sz="1500">
                <a:solidFill>
                  <a:srgbClr val="FFFF00"/>
                </a:solidFill>
                <a:latin typeface="Noto Sans JP"/>
                <a:ea typeface="Noto Sans JP"/>
                <a:cs typeface="Noto Sans JP"/>
                <a:sym typeface="Noto Sans JP"/>
              </a:rPr>
              <a:t>Download the </a:t>
            </a:r>
            <a:r>
              <a:rPr i="1" lang="en-GB" sz="1500" u="sng">
                <a:solidFill>
                  <a:schemeClr val="lt1"/>
                </a:solidFill>
                <a:latin typeface="Noto Sans JP"/>
                <a:ea typeface="Noto Sans JP"/>
                <a:cs typeface="Noto Sans JP"/>
                <a:sym typeface="Noto Sans JP"/>
                <a:hlinkClick r:id="rId3">
                  <a:extLst>
                    <a:ext uri="{A12FA001-AC4F-418D-AE19-62706E023703}">
                      <ahyp:hlinkClr val="tx"/>
                    </a:ext>
                  </a:extLst>
                </a:hlinkClick>
              </a:rPr>
              <a:t>news</a:t>
            </a:r>
            <a:r>
              <a:rPr i="1" lang="en-GB" sz="1500">
                <a:solidFill>
                  <a:srgbClr val="FFFF00"/>
                </a:solidFill>
                <a:latin typeface="Noto Sans JP"/>
                <a:ea typeface="Noto Sans JP"/>
                <a:cs typeface="Noto Sans JP"/>
                <a:sym typeface="Noto Sans JP"/>
              </a:rPr>
              <a:t> article here.</a:t>
            </a:r>
            <a:endParaRPr/>
          </a:p>
        </p:txBody>
      </p:sp>
      <p:pic>
        <p:nvPicPr>
          <p:cNvPr id="202" name="Google Shape;202;p14"/>
          <p:cNvPicPr preferRelativeResize="0"/>
          <p:nvPr/>
        </p:nvPicPr>
        <p:blipFill rotWithShape="1">
          <a:blip r:embed="rId4">
            <a:alphaModFix/>
          </a:blip>
          <a:srcRect b="0" l="0" r="0" t="0"/>
          <a:stretch/>
        </p:blipFill>
        <p:spPr>
          <a:xfrm rot="404228">
            <a:off x="3941909" y="825301"/>
            <a:ext cx="4876557" cy="3633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5"/>
          <p:cNvSpPr txBox="1"/>
          <p:nvPr>
            <p:ph type="title"/>
          </p:nvPr>
        </p:nvSpPr>
        <p:spPr>
          <a:xfrm>
            <a:off x="397200" y="274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2760AA"/>
                </a:solidFill>
                <a:latin typeface="Noto Sans JP"/>
                <a:ea typeface="Noto Sans JP"/>
                <a:cs typeface="Noto Sans JP"/>
                <a:sym typeface="Noto Sans JP"/>
              </a:rPr>
              <a:t>What did we learn?</a:t>
            </a:r>
            <a:endParaRPr b="1" sz="3120">
              <a:solidFill>
                <a:srgbClr val="2760AA"/>
              </a:solidFill>
              <a:latin typeface="Noto Sans JP"/>
              <a:ea typeface="Noto Sans JP"/>
              <a:cs typeface="Noto Sans JP"/>
              <a:sym typeface="Noto Sans JP"/>
            </a:endParaRPr>
          </a:p>
        </p:txBody>
      </p:sp>
      <p:pic>
        <p:nvPicPr>
          <p:cNvPr id="208" name="Google Shape;208;p15"/>
          <p:cNvPicPr preferRelativeResize="0"/>
          <p:nvPr/>
        </p:nvPicPr>
        <p:blipFill rotWithShape="1">
          <a:blip r:embed="rId3">
            <a:alphaModFix/>
          </a:blip>
          <a:srcRect b="0" l="0" r="0" t="0"/>
          <a:stretch/>
        </p:blipFill>
        <p:spPr>
          <a:xfrm>
            <a:off x="468196" y="1017725"/>
            <a:ext cx="8207608" cy="3228201"/>
          </a:xfrm>
          <a:prstGeom prst="rect">
            <a:avLst/>
          </a:prstGeom>
          <a:noFill/>
          <a:ln>
            <a:noFill/>
          </a:ln>
        </p:spPr>
      </p:pic>
      <p:sp>
        <p:nvSpPr>
          <p:cNvPr id="209" name="Google Shape;209;p15"/>
          <p:cNvSpPr/>
          <p:nvPr/>
        </p:nvSpPr>
        <p:spPr>
          <a:xfrm>
            <a:off x="-2413500" y="447920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5"/>
          <p:cNvSpPr/>
          <p:nvPr/>
        </p:nvSpPr>
        <p:spPr>
          <a:xfrm>
            <a:off x="5330900" y="4479200"/>
            <a:ext cx="6699600" cy="802200"/>
          </a:xfrm>
          <a:prstGeom prst="parallelogram">
            <a:avLst>
              <a:gd fmla="val 25000" name="adj"/>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1" name="Google Shape;211;p15"/>
          <p:cNvPicPr preferRelativeResize="0"/>
          <p:nvPr/>
        </p:nvPicPr>
        <p:blipFill rotWithShape="1">
          <a:blip r:embed="rId4">
            <a:alphaModFix/>
          </a:blip>
          <a:srcRect b="0" l="0" r="0" t="0"/>
          <a:stretch/>
        </p:blipFill>
        <p:spPr>
          <a:xfrm>
            <a:off x="8437467" y="4575700"/>
            <a:ext cx="333455" cy="333450"/>
          </a:xfrm>
          <a:prstGeom prst="rect">
            <a:avLst/>
          </a:prstGeom>
          <a:noFill/>
          <a:ln>
            <a:noFill/>
          </a:ln>
        </p:spPr>
      </p:pic>
      <p:pic>
        <p:nvPicPr>
          <p:cNvPr id="212" name="Google Shape;212;p15"/>
          <p:cNvPicPr preferRelativeResize="0"/>
          <p:nvPr/>
        </p:nvPicPr>
        <p:blipFill rotWithShape="1">
          <a:blip r:embed="rId5">
            <a:alphaModFix/>
          </a:blip>
          <a:srcRect b="0" l="0" r="0" t="0"/>
          <a:stretch/>
        </p:blipFill>
        <p:spPr>
          <a:xfrm>
            <a:off x="7630748" y="4591388"/>
            <a:ext cx="695004" cy="302075"/>
          </a:xfrm>
          <a:prstGeom prst="rect">
            <a:avLst/>
          </a:prstGeom>
          <a:noFill/>
          <a:ln cap="flat" cmpd="sng" w="9525">
            <a:solidFill>
              <a:srgbClr val="FFFFFF"/>
            </a:solidFill>
            <a:prstDash val="solid"/>
            <a:round/>
            <a:headEnd len="sm" w="sm" type="none"/>
            <a:tailEnd len="sm" w="sm" type="none"/>
          </a:ln>
        </p:spPr>
      </p:pic>
      <p:pic>
        <p:nvPicPr>
          <p:cNvPr id="213" name="Google Shape;213;p15"/>
          <p:cNvPicPr preferRelativeResize="0"/>
          <p:nvPr/>
        </p:nvPicPr>
        <p:blipFill rotWithShape="1">
          <a:blip r:embed="rId6">
            <a:alphaModFix/>
          </a:blip>
          <a:srcRect b="0" l="0" r="0" t="0"/>
          <a:stretch/>
        </p:blipFill>
        <p:spPr>
          <a:xfrm>
            <a:off x="635950" y="4575712"/>
            <a:ext cx="850452" cy="333450"/>
          </a:xfrm>
          <a:prstGeom prst="rect">
            <a:avLst/>
          </a:prstGeom>
          <a:noFill/>
          <a:ln>
            <a:noFill/>
          </a:ln>
        </p:spPr>
      </p:pic>
      <p:sp>
        <p:nvSpPr>
          <p:cNvPr id="214" name="Google Shape;214;p15"/>
          <p:cNvSpPr/>
          <p:nvPr/>
        </p:nvSpPr>
        <p:spPr>
          <a:xfrm>
            <a:off x="1196725" y="1306625"/>
            <a:ext cx="1380000" cy="854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5"/>
          <p:cNvSpPr/>
          <p:nvPr/>
        </p:nvSpPr>
        <p:spPr>
          <a:xfrm>
            <a:off x="6788325" y="1306625"/>
            <a:ext cx="1380000" cy="854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5"/>
          <p:cNvSpPr/>
          <p:nvPr/>
        </p:nvSpPr>
        <p:spPr>
          <a:xfrm>
            <a:off x="4034400" y="1459025"/>
            <a:ext cx="1380000" cy="854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5"/>
          <p:cNvSpPr/>
          <p:nvPr/>
        </p:nvSpPr>
        <p:spPr>
          <a:xfrm>
            <a:off x="1171700" y="2892913"/>
            <a:ext cx="1380000" cy="854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5"/>
          <p:cNvSpPr/>
          <p:nvPr/>
        </p:nvSpPr>
        <p:spPr>
          <a:xfrm>
            <a:off x="6763300" y="2892913"/>
            <a:ext cx="1380000" cy="854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5"/>
          <p:cNvSpPr/>
          <p:nvPr/>
        </p:nvSpPr>
        <p:spPr>
          <a:xfrm>
            <a:off x="4009375" y="3045313"/>
            <a:ext cx="1380000" cy="854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5"/>
          <p:cNvSpPr txBox="1"/>
          <p:nvPr>
            <p:ph type="title"/>
          </p:nvPr>
        </p:nvSpPr>
        <p:spPr>
          <a:xfrm>
            <a:off x="635950" y="1221275"/>
            <a:ext cx="2130600" cy="102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120">
                <a:solidFill>
                  <a:srgbClr val="217C3C"/>
                </a:solidFill>
                <a:latin typeface="Noto Sans JP"/>
                <a:ea typeface="Noto Sans JP"/>
                <a:cs typeface="Noto Sans JP"/>
                <a:sym typeface="Noto Sans JP"/>
              </a:rPr>
              <a:t>What</a:t>
            </a:r>
            <a:endParaRPr b="1" sz="3120">
              <a:solidFill>
                <a:srgbClr val="217C3C"/>
              </a:solidFill>
              <a:latin typeface="Noto Sans JP"/>
              <a:ea typeface="Noto Sans JP"/>
              <a:cs typeface="Noto Sans JP"/>
              <a:sym typeface="Noto Sans JP"/>
            </a:endParaRPr>
          </a:p>
        </p:txBody>
      </p:sp>
      <p:sp>
        <p:nvSpPr>
          <p:cNvPr id="221" name="Google Shape;221;p15"/>
          <p:cNvSpPr txBox="1"/>
          <p:nvPr>
            <p:ph type="title"/>
          </p:nvPr>
        </p:nvSpPr>
        <p:spPr>
          <a:xfrm>
            <a:off x="3333750" y="1221275"/>
            <a:ext cx="2418000" cy="102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120">
                <a:solidFill>
                  <a:srgbClr val="2760AA"/>
                </a:solidFill>
                <a:latin typeface="Noto Sans JP"/>
                <a:ea typeface="Noto Sans JP"/>
                <a:cs typeface="Noto Sans JP"/>
                <a:sym typeface="Noto Sans JP"/>
              </a:rPr>
              <a:t> Who</a:t>
            </a:r>
            <a:endParaRPr b="1" sz="3120">
              <a:solidFill>
                <a:srgbClr val="2760AA"/>
              </a:solidFill>
              <a:latin typeface="Noto Sans JP"/>
              <a:ea typeface="Noto Sans JP"/>
              <a:cs typeface="Noto Sans JP"/>
              <a:sym typeface="Noto Sans JP"/>
            </a:endParaRPr>
          </a:p>
        </p:txBody>
      </p:sp>
      <p:sp>
        <p:nvSpPr>
          <p:cNvPr id="222" name="Google Shape;222;p15"/>
          <p:cNvSpPr txBox="1"/>
          <p:nvPr>
            <p:ph type="title"/>
          </p:nvPr>
        </p:nvSpPr>
        <p:spPr>
          <a:xfrm>
            <a:off x="6270775" y="1197100"/>
            <a:ext cx="2130600" cy="102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120">
                <a:solidFill>
                  <a:srgbClr val="217C3C"/>
                </a:solidFill>
                <a:latin typeface="Noto Sans JP"/>
                <a:ea typeface="Noto Sans JP"/>
                <a:cs typeface="Noto Sans JP"/>
                <a:sym typeface="Noto Sans JP"/>
              </a:rPr>
              <a:t> Where</a:t>
            </a:r>
            <a:endParaRPr b="1" sz="3120">
              <a:solidFill>
                <a:srgbClr val="217C3C"/>
              </a:solidFill>
              <a:latin typeface="Noto Sans JP"/>
              <a:ea typeface="Noto Sans JP"/>
              <a:cs typeface="Noto Sans JP"/>
              <a:sym typeface="Noto Sans JP"/>
            </a:endParaRPr>
          </a:p>
        </p:txBody>
      </p:sp>
      <p:sp>
        <p:nvSpPr>
          <p:cNvPr id="223" name="Google Shape;223;p15"/>
          <p:cNvSpPr txBox="1"/>
          <p:nvPr>
            <p:ph type="title"/>
          </p:nvPr>
        </p:nvSpPr>
        <p:spPr>
          <a:xfrm>
            <a:off x="3333750" y="2894250"/>
            <a:ext cx="2418000" cy="102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120">
                <a:solidFill>
                  <a:srgbClr val="A5CA18"/>
                </a:solidFill>
                <a:latin typeface="Noto Sans JP"/>
                <a:ea typeface="Noto Sans JP"/>
                <a:cs typeface="Noto Sans JP"/>
                <a:sym typeface="Noto Sans JP"/>
              </a:rPr>
              <a:t>Why</a:t>
            </a:r>
            <a:endParaRPr b="1" sz="3120">
              <a:solidFill>
                <a:srgbClr val="A5CA18"/>
              </a:solidFill>
              <a:latin typeface="Noto Sans JP"/>
              <a:ea typeface="Noto Sans JP"/>
              <a:cs typeface="Noto Sans JP"/>
              <a:sym typeface="Noto Sans JP"/>
            </a:endParaRPr>
          </a:p>
        </p:txBody>
      </p:sp>
      <p:sp>
        <p:nvSpPr>
          <p:cNvPr id="224" name="Google Shape;224;p15"/>
          <p:cNvSpPr txBox="1"/>
          <p:nvPr>
            <p:ph type="title"/>
          </p:nvPr>
        </p:nvSpPr>
        <p:spPr>
          <a:xfrm>
            <a:off x="6129400" y="2894250"/>
            <a:ext cx="2418000" cy="102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120">
                <a:solidFill>
                  <a:srgbClr val="434343"/>
                </a:solidFill>
                <a:latin typeface="Noto Sans JP"/>
                <a:ea typeface="Noto Sans JP"/>
                <a:cs typeface="Noto Sans JP"/>
                <a:sym typeface="Noto Sans JP"/>
              </a:rPr>
              <a:t> </a:t>
            </a:r>
            <a:r>
              <a:rPr b="1" lang="en-GB" sz="3120">
                <a:solidFill>
                  <a:srgbClr val="FFD400"/>
                </a:solidFill>
                <a:latin typeface="Noto Sans JP"/>
                <a:ea typeface="Noto Sans JP"/>
                <a:cs typeface="Noto Sans JP"/>
                <a:sym typeface="Noto Sans JP"/>
              </a:rPr>
              <a:t>How</a:t>
            </a:r>
            <a:endParaRPr b="1" sz="3120">
              <a:solidFill>
                <a:srgbClr val="FFD400"/>
              </a:solidFill>
              <a:latin typeface="Noto Sans JP"/>
              <a:ea typeface="Noto Sans JP"/>
              <a:cs typeface="Noto Sans JP"/>
              <a:sym typeface="Noto Sans JP"/>
            </a:endParaRPr>
          </a:p>
        </p:txBody>
      </p:sp>
      <p:sp>
        <p:nvSpPr>
          <p:cNvPr id="225" name="Google Shape;225;p15"/>
          <p:cNvSpPr txBox="1"/>
          <p:nvPr>
            <p:ph type="title"/>
          </p:nvPr>
        </p:nvSpPr>
        <p:spPr>
          <a:xfrm>
            <a:off x="538100" y="2894250"/>
            <a:ext cx="2418000" cy="102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120">
                <a:solidFill>
                  <a:srgbClr val="9D2E8C"/>
                </a:solidFill>
                <a:latin typeface="Noto Sans JP"/>
                <a:ea typeface="Noto Sans JP"/>
                <a:cs typeface="Noto Sans JP"/>
                <a:sym typeface="Noto Sans JP"/>
              </a:rPr>
              <a:t>When </a:t>
            </a:r>
            <a:endParaRPr b="1" sz="3120">
              <a:solidFill>
                <a:srgbClr val="9D2E8C"/>
              </a:solidFill>
              <a:latin typeface="Noto Sans JP"/>
              <a:ea typeface="Noto Sans JP"/>
              <a:cs typeface="Noto Sans JP"/>
              <a:sym typeface="Noto Sans JP"/>
            </a:endParaRPr>
          </a:p>
        </p:txBody>
      </p:sp>
      <p:pic>
        <p:nvPicPr>
          <p:cNvPr id="226" name="Google Shape;226;p15"/>
          <p:cNvPicPr preferRelativeResize="0"/>
          <p:nvPr/>
        </p:nvPicPr>
        <p:blipFill rotWithShape="1">
          <a:blip r:embed="rId7">
            <a:alphaModFix/>
          </a:blip>
          <a:srcRect b="0" l="0" r="0" t="0"/>
          <a:stretch/>
        </p:blipFill>
        <p:spPr>
          <a:xfrm rot="1951119">
            <a:off x="7914199" y="-318301"/>
            <a:ext cx="1379998" cy="1593151"/>
          </a:xfrm>
          <a:prstGeom prst="rect">
            <a:avLst/>
          </a:prstGeom>
          <a:noFill/>
          <a:ln>
            <a:noFill/>
          </a:ln>
        </p:spPr>
      </p:pic>
      <p:pic>
        <p:nvPicPr>
          <p:cNvPr id="227" name="Google Shape;227;p15"/>
          <p:cNvPicPr preferRelativeResize="0"/>
          <p:nvPr/>
        </p:nvPicPr>
        <p:blipFill rotWithShape="1">
          <a:blip r:embed="rId8">
            <a:alphaModFix/>
          </a:blip>
          <a:srcRect b="0" l="0" r="0" t="0"/>
          <a:stretch/>
        </p:blipFill>
        <p:spPr>
          <a:xfrm rot="-10542422">
            <a:off x="4638075" y="-704319"/>
            <a:ext cx="3644226" cy="1297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16"/>
          <p:cNvPicPr preferRelativeResize="0"/>
          <p:nvPr/>
        </p:nvPicPr>
        <p:blipFill rotWithShape="1">
          <a:blip r:embed="rId3">
            <a:alphaModFix/>
          </a:blip>
          <a:srcRect b="0" l="0" r="0" t="0"/>
          <a:stretch/>
        </p:blipFill>
        <p:spPr>
          <a:xfrm>
            <a:off x="1500187" y="-62675"/>
            <a:ext cx="7809288" cy="5206200"/>
          </a:xfrm>
          <a:prstGeom prst="rect">
            <a:avLst/>
          </a:prstGeom>
          <a:noFill/>
          <a:ln>
            <a:noFill/>
          </a:ln>
        </p:spPr>
      </p:pic>
      <p:sp>
        <p:nvSpPr>
          <p:cNvPr id="233" name="Google Shape;233;p16"/>
          <p:cNvSpPr/>
          <p:nvPr/>
        </p:nvSpPr>
        <p:spPr>
          <a:xfrm>
            <a:off x="-5147225" y="-62675"/>
            <a:ext cx="10351500" cy="52062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6"/>
          <p:cNvSpPr txBox="1"/>
          <p:nvPr/>
        </p:nvSpPr>
        <p:spPr>
          <a:xfrm>
            <a:off x="810100" y="1282925"/>
            <a:ext cx="3191400" cy="283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en-GB" sz="3100" u="none" cap="none" strike="noStrike">
                <a:solidFill>
                  <a:srgbClr val="FFD400"/>
                </a:solidFill>
                <a:latin typeface="Noto Sans JP"/>
                <a:ea typeface="Noto Sans JP"/>
                <a:cs typeface="Noto Sans JP"/>
                <a:sym typeface="Noto Sans JP"/>
              </a:rPr>
              <a:t>Investigation of The Day</a:t>
            </a:r>
            <a:endParaRPr b="1" i="0" sz="3100" u="none" cap="none" strike="noStrike">
              <a:solidFill>
                <a:srgbClr val="FFD4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EFED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EFEDED"/>
                </a:solidFill>
                <a:latin typeface="Noto Sans JP"/>
                <a:ea typeface="Noto Sans JP"/>
                <a:cs typeface="Noto Sans JP"/>
                <a:sym typeface="Noto Sans JP"/>
              </a:rPr>
              <a:t>How can we make sure everybody benefits from nature?</a:t>
            </a:r>
            <a:endParaRPr b="0" i="0" sz="2200" u="none" cap="none" strike="noStrike">
              <a:solidFill>
                <a:srgbClr val="EFEDED"/>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EFEDED"/>
              </a:solidFill>
              <a:latin typeface="Noto Sans JP"/>
              <a:ea typeface="Noto Sans JP"/>
              <a:cs typeface="Noto Sans JP"/>
              <a:sym typeface="Noto Sans JP"/>
            </a:endParaRPr>
          </a:p>
        </p:txBody>
      </p:sp>
      <p:pic>
        <p:nvPicPr>
          <p:cNvPr id="235" name="Google Shape;235;p16"/>
          <p:cNvPicPr preferRelativeResize="0"/>
          <p:nvPr/>
        </p:nvPicPr>
        <p:blipFill rotWithShape="1">
          <a:blip r:embed="rId4">
            <a:alphaModFix/>
          </a:blip>
          <a:srcRect b="0" l="0" r="0" t="0"/>
          <a:stretch/>
        </p:blipFill>
        <p:spPr>
          <a:xfrm>
            <a:off x="7389025" y="349819"/>
            <a:ext cx="1201966" cy="471275"/>
          </a:xfrm>
          <a:prstGeom prst="rect">
            <a:avLst/>
          </a:prstGeom>
          <a:noFill/>
          <a:ln>
            <a:noFill/>
          </a:ln>
        </p:spPr>
      </p:pic>
      <p:pic>
        <p:nvPicPr>
          <p:cNvPr id="236" name="Google Shape;236;p16"/>
          <p:cNvPicPr preferRelativeResize="0"/>
          <p:nvPr/>
        </p:nvPicPr>
        <p:blipFill rotWithShape="1">
          <a:blip r:embed="rId5">
            <a:alphaModFix/>
          </a:blip>
          <a:srcRect b="0" l="0" r="0" t="0"/>
          <a:stretch/>
        </p:blipFill>
        <p:spPr>
          <a:xfrm>
            <a:off x="8321450" y="4338775"/>
            <a:ext cx="520225" cy="520225"/>
          </a:xfrm>
          <a:prstGeom prst="rect">
            <a:avLst/>
          </a:prstGeom>
          <a:noFill/>
          <a:ln>
            <a:noFill/>
          </a:ln>
        </p:spPr>
      </p:pic>
      <p:sp>
        <p:nvSpPr>
          <p:cNvPr id="237" name="Google Shape;237;p16"/>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 name="Google Shape;238;p16"/>
          <p:cNvPicPr preferRelativeResize="0"/>
          <p:nvPr/>
        </p:nvPicPr>
        <p:blipFill rotWithShape="1">
          <a:blip r:embed="rId6">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pic>
        <p:nvPicPr>
          <p:cNvPr id="239" name="Google Shape;239;p16"/>
          <p:cNvPicPr preferRelativeResize="0"/>
          <p:nvPr/>
        </p:nvPicPr>
        <p:blipFill rotWithShape="1">
          <a:blip r:embed="rId7">
            <a:alphaModFix/>
          </a:blip>
          <a:srcRect b="0" l="0" r="0" t="0"/>
          <a:stretch/>
        </p:blipFill>
        <p:spPr>
          <a:xfrm rot="1048465">
            <a:off x="3242037" y="3249727"/>
            <a:ext cx="1252482" cy="1853651"/>
          </a:xfrm>
          <a:prstGeom prst="rect">
            <a:avLst/>
          </a:prstGeom>
          <a:noFill/>
          <a:ln>
            <a:noFill/>
          </a:ln>
        </p:spPr>
      </p:pic>
      <p:sp>
        <p:nvSpPr>
          <p:cNvPr id="240" name="Google Shape;240;p16"/>
          <p:cNvSpPr/>
          <p:nvPr/>
        </p:nvSpPr>
        <p:spPr>
          <a:xfrm>
            <a:off x="8147175" y="4972375"/>
            <a:ext cx="1202100"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6"/>
          <p:cNvSpPr txBox="1"/>
          <p:nvPr/>
        </p:nvSpPr>
        <p:spPr>
          <a:xfrm>
            <a:off x="8210925" y="4915500"/>
            <a:ext cx="2219700" cy="96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macrovector/Freepik</a:t>
            </a:r>
            <a:endParaRPr b="0" i="1" sz="700" u="none" cap="none" strike="noStrike">
              <a:solidFill>
                <a:schemeClr val="dk2"/>
              </a:solidFill>
              <a:latin typeface="Arial"/>
              <a:ea typeface="Arial"/>
              <a:cs typeface="Arial"/>
              <a:sym typeface="Arial"/>
            </a:endParaRPr>
          </a:p>
        </p:txBody>
      </p:sp>
      <p:sp>
        <p:nvSpPr>
          <p:cNvPr id="242" name="Google Shape;242;p16"/>
          <p:cNvSpPr/>
          <p:nvPr/>
        </p:nvSpPr>
        <p:spPr>
          <a:xfrm>
            <a:off x="8281875" y="5034725"/>
            <a:ext cx="82500" cy="82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2"/>
          <p:cNvPicPr preferRelativeResize="0"/>
          <p:nvPr/>
        </p:nvPicPr>
        <p:blipFill rotWithShape="1">
          <a:blip r:embed="rId3">
            <a:alphaModFix/>
          </a:blip>
          <a:srcRect b="0" l="0" r="0" t="0"/>
          <a:stretch/>
        </p:blipFill>
        <p:spPr>
          <a:xfrm>
            <a:off x="3825329" y="-497452"/>
            <a:ext cx="7051654" cy="5639946"/>
          </a:xfrm>
          <a:prstGeom prst="rect">
            <a:avLst/>
          </a:prstGeom>
          <a:noFill/>
          <a:ln>
            <a:noFill/>
          </a:ln>
        </p:spPr>
      </p:pic>
      <p:sp>
        <p:nvSpPr>
          <p:cNvPr id="248" name="Google Shape;248;p12"/>
          <p:cNvSpPr/>
          <p:nvPr/>
        </p:nvSpPr>
        <p:spPr>
          <a:xfrm>
            <a:off x="-4466625" y="0"/>
            <a:ext cx="103515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12"/>
          <p:cNvSpPr txBox="1"/>
          <p:nvPr>
            <p:ph type="title"/>
          </p:nvPr>
        </p:nvSpPr>
        <p:spPr>
          <a:xfrm>
            <a:off x="521975"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chemeClr val="lt1"/>
                </a:solidFill>
                <a:latin typeface="Noto Sans JP"/>
                <a:ea typeface="Noto Sans JP"/>
                <a:cs typeface="Noto Sans JP"/>
                <a:sym typeface="Noto Sans JP"/>
              </a:rPr>
              <a:t>The Planet </a:t>
            </a:r>
            <a:br>
              <a:rPr b="1" lang="en-GB" sz="3120">
                <a:solidFill>
                  <a:schemeClr val="lt1"/>
                </a:solidFill>
                <a:latin typeface="Noto Sans JP"/>
                <a:ea typeface="Noto Sans JP"/>
                <a:cs typeface="Noto Sans JP"/>
                <a:sym typeface="Noto Sans JP"/>
              </a:rPr>
            </a:br>
            <a:r>
              <a:rPr b="1" lang="en-GB" sz="3120">
                <a:solidFill>
                  <a:schemeClr val="lt1"/>
                </a:solidFill>
                <a:latin typeface="Noto Sans JP"/>
                <a:ea typeface="Noto Sans JP"/>
                <a:cs typeface="Noto Sans JP"/>
                <a:sym typeface="Noto Sans JP"/>
              </a:rPr>
              <a:t>People Podcast</a:t>
            </a:r>
            <a:endParaRPr b="1" sz="3120">
              <a:solidFill>
                <a:schemeClr val="lt1"/>
              </a:solidFill>
              <a:latin typeface="Noto Sans JP"/>
              <a:ea typeface="Noto Sans JP"/>
              <a:cs typeface="Noto Sans JP"/>
              <a:sym typeface="Noto Sans JP"/>
            </a:endParaRPr>
          </a:p>
        </p:txBody>
      </p:sp>
      <p:sp>
        <p:nvSpPr>
          <p:cNvPr id="250" name="Google Shape;250;p12"/>
          <p:cNvSpPr/>
          <p:nvPr/>
        </p:nvSpPr>
        <p:spPr>
          <a:xfrm>
            <a:off x="-2413500" y="4479200"/>
            <a:ext cx="10351500" cy="8022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2"/>
          <p:cNvSpPr/>
          <p:nvPr/>
        </p:nvSpPr>
        <p:spPr>
          <a:xfrm>
            <a:off x="4628450" y="4479200"/>
            <a:ext cx="6699600" cy="802200"/>
          </a:xfrm>
          <a:prstGeom prst="parallelogram">
            <a:avLst>
              <a:gd fmla="val 25000" name="adj"/>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2" name="Google Shape;252;p12"/>
          <p:cNvPicPr preferRelativeResize="0"/>
          <p:nvPr/>
        </p:nvPicPr>
        <p:blipFill rotWithShape="1">
          <a:blip r:embed="rId4">
            <a:alphaModFix/>
          </a:blip>
          <a:srcRect b="0" l="0" r="0" t="0"/>
          <a:stretch/>
        </p:blipFill>
        <p:spPr>
          <a:xfrm>
            <a:off x="8437467" y="4575700"/>
            <a:ext cx="333455" cy="333450"/>
          </a:xfrm>
          <a:prstGeom prst="rect">
            <a:avLst/>
          </a:prstGeom>
          <a:noFill/>
          <a:ln>
            <a:noFill/>
          </a:ln>
        </p:spPr>
      </p:pic>
      <p:pic>
        <p:nvPicPr>
          <p:cNvPr id="253" name="Google Shape;253;p12"/>
          <p:cNvPicPr preferRelativeResize="0"/>
          <p:nvPr/>
        </p:nvPicPr>
        <p:blipFill rotWithShape="1">
          <a:blip r:embed="rId5">
            <a:alphaModFix/>
          </a:blip>
          <a:srcRect b="0" l="0" r="0" t="0"/>
          <a:stretch/>
        </p:blipFill>
        <p:spPr>
          <a:xfrm>
            <a:off x="7630748" y="4591388"/>
            <a:ext cx="695004" cy="302075"/>
          </a:xfrm>
          <a:prstGeom prst="rect">
            <a:avLst/>
          </a:prstGeom>
          <a:noFill/>
          <a:ln cap="flat" cmpd="sng" w="9525">
            <a:solidFill>
              <a:srgbClr val="FFFFFF"/>
            </a:solidFill>
            <a:prstDash val="solid"/>
            <a:round/>
            <a:headEnd len="sm" w="sm" type="none"/>
            <a:tailEnd len="sm" w="sm" type="none"/>
          </a:ln>
        </p:spPr>
      </p:pic>
      <p:pic>
        <p:nvPicPr>
          <p:cNvPr id="254" name="Google Shape;254;p12"/>
          <p:cNvPicPr preferRelativeResize="0"/>
          <p:nvPr/>
        </p:nvPicPr>
        <p:blipFill rotWithShape="1">
          <a:blip r:embed="rId6">
            <a:alphaModFix/>
          </a:blip>
          <a:srcRect b="0" l="0" r="0" t="0"/>
          <a:stretch/>
        </p:blipFill>
        <p:spPr>
          <a:xfrm>
            <a:off x="635950" y="4575712"/>
            <a:ext cx="850452" cy="333450"/>
          </a:xfrm>
          <a:prstGeom prst="rect">
            <a:avLst/>
          </a:prstGeom>
          <a:noFill/>
          <a:ln>
            <a:noFill/>
          </a:ln>
        </p:spPr>
      </p:pic>
      <p:sp>
        <p:nvSpPr>
          <p:cNvPr id="255" name="Google Shape;255;p12"/>
          <p:cNvSpPr txBox="1"/>
          <p:nvPr>
            <p:ph idx="1" type="body"/>
          </p:nvPr>
        </p:nvSpPr>
        <p:spPr>
          <a:xfrm>
            <a:off x="311700" y="2167847"/>
            <a:ext cx="3865683" cy="3010028"/>
          </a:xfrm>
          <a:prstGeom prst="rect">
            <a:avLst/>
          </a:prstGeom>
          <a:noFill/>
          <a:ln>
            <a:noFill/>
          </a:ln>
        </p:spPr>
        <p:txBody>
          <a:bodyPr anchorCtr="0" anchor="t" bIns="91425" lIns="91425" spcFirstLastPara="1" rIns="91425" wrap="square" tIns="91425">
            <a:normAutofit/>
          </a:bodyPr>
          <a:lstStyle/>
          <a:p>
            <a:pPr indent="0" lvl="0" marL="166370" marR="0" rtl="0" algn="l">
              <a:lnSpc>
                <a:spcPct val="115000"/>
              </a:lnSpc>
              <a:spcBef>
                <a:spcPts val="0"/>
              </a:spcBef>
              <a:spcAft>
                <a:spcPts val="0"/>
              </a:spcAft>
              <a:buClr>
                <a:srgbClr val="FFFFFF"/>
              </a:buClr>
              <a:buSzPts val="1400"/>
              <a:buNone/>
            </a:pPr>
            <a:r>
              <a:rPr b="0" i="0" lang="en-GB" sz="1400" u="none" cap="none" strike="noStrike">
                <a:solidFill>
                  <a:srgbClr val="FFFFFF"/>
                </a:solidFill>
                <a:latin typeface="Noto Sans JP"/>
                <a:ea typeface="Noto Sans JP"/>
                <a:cs typeface="Noto Sans JP"/>
                <a:sym typeface="Noto Sans JP"/>
              </a:rPr>
              <a:t>Meet our special podcast guest </a:t>
            </a:r>
            <a:r>
              <a:rPr b="1" i="0" lang="en-GB" sz="1400" u="none" cap="none" strike="noStrike">
                <a:solidFill>
                  <a:srgbClr val="FFFFFF"/>
                </a:solidFill>
                <a:latin typeface="Noto Sans JP"/>
                <a:ea typeface="Noto Sans JP"/>
                <a:cs typeface="Noto Sans JP"/>
                <a:sym typeface="Noto Sans JP"/>
              </a:rPr>
              <a:t>Elise Van Middel</a:t>
            </a:r>
            <a:r>
              <a:rPr b="1" lang="en-GB" sz="1400">
                <a:solidFill>
                  <a:srgbClr val="FFFFFF"/>
                </a:solidFill>
                <a:latin typeface="Noto Sans JP"/>
                <a:ea typeface="Noto Sans JP"/>
                <a:cs typeface="Noto Sans JP"/>
                <a:sym typeface="Noto Sans JP"/>
              </a:rPr>
              <a:t>em</a:t>
            </a:r>
            <a:r>
              <a:rPr lang="en-GB" sz="1400">
                <a:solidFill>
                  <a:srgbClr val="FFFFFF"/>
                </a:solidFill>
                <a:latin typeface="Noto Sans JP"/>
                <a:ea typeface="Noto Sans JP"/>
                <a:cs typeface="Noto Sans JP"/>
                <a:sym typeface="Noto Sans JP"/>
              </a:rPr>
              <a:t>, who leads big nature-based projects and has funded close to 240 pocket forests in 52 cities worldwide! </a:t>
            </a:r>
            <a:endParaRPr/>
          </a:p>
          <a:p>
            <a:pPr indent="0" lvl="0" marL="166370" marR="0" rtl="0" algn="l">
              <a:lnSpc>
                <a:spcPct val="115000"/>
              </a:lnSpc>
              <a:spcBef>
                <a:spcPts val="0"/>
              </a:spcBef>
              <a:spcAft>
                <a:spcPts val="0"/>
              </a:spcAft>
              <a:buClr>
                <a:srgbClr val="FFFFFF"/>
              </a:buClr>
              <a:buSzPts val="1400"/>
              <a:buNone/>
            </a:pPr>
            <a:r>
              <a:t/>
            </a:r>
            <a:endParaRPr sz="1400">
              <a:solidFill>
                <a:srgbClr val="FFFFFF"/>
              </a:solidFill>
              <a:latin typeface="Noto Sans JP"/>
              <a:ea typeface="Noto Sans JP"/>
              <a:cs typeface="Noto Sans JP"/>
              <a:sym typeface="Noto Sans JP"/>
            </a:endParaRPr>
          </a:p>
          <a:p>
            <a:pPr indent="0" lvl="0" marL="166370" marR="0" rtl="0" algn="l">
              <a:lnSpc>
                <a:spcPct val="115000"/>
              </a:lnSpc>
              <a:spcBef>
                <a:spcPts val="0"/>
              </a:spcBef>
              <a:spcAft>
                <a:spcPts val="0"/>
              </a:spcAft>
              <a:buClr>
                <a:srgbClr val="FFFFFF"/>
              </a:buClr>
              <a:buSzPts val="1400"/>
              <a:buNone/>
            </a:pPr>
            <a:r>
              <a:rPr lang="en-GB" sz="1400">
                <a:solidFill>
                  <a:srgbClr val="FFFFFF"/>
                </a:solidFill>
                <a:latin typeface="Noto Sans JP"/>
                <a:ea typeface="Noto Sans JP"/>
                <a:cs typeface="Noto Sans JP"/>
                <a:sym typeface="Noto Sans JP"/>
              </a:rPr>
              <a:t>You’ll hear from her on the </a:t>
            </a:r>
            <a:r>
              <a:rPr b="1" lang="en-GB" sz="1400">
                <a:solidFill>
                  <a:srgbClr val="FFFFFF"/>
                </a:solidFill>
                <a:latin typeface="Noto Sans JP"/>
                <a:ea typeface="Noto Sans JP"/>
                <a:cs typeface="Noto Sans JP"/>
                <a:sym typeface="Noto Sans JP"/>
              </a:rPr>
              <a:t>Build for Nature</a:t>
            </a:r>
            <a:r>
              <a:rPr lang="en-GB" sz="1400">
                <a:solidFill>
                  <a:srgbClr val="FFFFFF"/>
                </a:solidFill>
                <a:latin typeface="Noto Sans JP"/>
                <a:ea typeface="Noto Sans JP"/>
                <a:cs typeface="Noto Sans JP"/>
                <a:sym typeface="Noto Sans JP"/>
              </a:rPr>
              <a:t> podcast episode, up next!</a:t>
            </a:r>
            <a:endParaRPr>
              <a:solidFill>
                <a:schemeClr val="lt1"/>
              </a:solidFill>
              <a:latin typeface="Noto Sans JP"/>
              <a:ea typeface="Noto Sans JP"/>
              <a:cs typeface="Noto Sans JP"/>
              <a:sym typeface="Noto Sans JP"/>
            </a:endParaRPr>
          </a:p>
        </p:txBody>
      </p:sp>
      <p:pic>
        <p:nvPicPr>
          <p:cNvPr id="256" name="Google Shape;256;p12" title="diverse-minifigs-with-megaphones-01-RGB-transparent-50%.png"/>
          <p:cNvPicPr preferRelativeResize="0"/>
          <p:nvPr/>
        </p:nvPicPr>
        <p:blipFill rotWithShape="1">
          <a:blip r:embed="rId7">
            <a:alphaModFix/>
          </a:blip>
          <a:srcRect b="0" l="0" r="0" t="0"/>
          <a:stretch/>
        </p:blipFill>
        <p:spPr>
          <a:xfrm>
            <a:off x="3140900" y="2888501"/>
            <a:ext cx="5138401" cy="2890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60"/>
          <p:cNvSpPr/>
          <p:nvPr/>
        </p:nvSpPr>
        <p:spPr>
          <a:xfrm>
            <a:off x="6026275" y="-74225"/>
            <a:ext cx="66996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1729"/>
              <a:buFont typeface="Arial"/>
              <a:buNone/>
            </a:pPr>
            <a:r>
              <a:rPr b="1" lang="en-GB" sz="3466">
                <a:latin typeface="Noto Sans JP"/>
                <a:ea typeface="Noto Sans JP"/>
                <a:cs typeface="Noto Sans JP"/>
                <a:sym typeface="Noto Sans JP"/>
              </a:rPr>
              <a:t>The Planet People Podcast</a:t>
            </a:r>
            <a:endParaRPr b="1" sz="3466">
              <a:latin typeface="Noto Sans JP"/>
              <a:ea typeface="Noto Sans JP"/>
              <a:cs typeface="Noto Sans JP"/>
              <a:sym typeface="Noto Sans JP"/>
            </a:endParaRPr>
          </a:p>
          <a:p>
            <a:pPr indent="0" lvl="0" marL="0" rtl="0" algn="l">
              <a:lnSpc>
                <a:spcPct val="100000"/>
              </a:lnSpc>
              <a:spcBef>
                <a:spcPts val="0"/>
              </a:spcBef>
              <a:spcAft>
                <a:spcPts val="0"/>
              </a:spcAft>
              <a:buClr>
                <a:schemeClr val="dk1"/>
              </a:buClr>
              <a:buSzPct val="31730"/>
              <a:buFont typeface="Arial"/>
              <a:buNone/>
            </a:pPr>
            <a:r>
              <a:rPr b="1" lang="en-GB" sz="3466">
                <a:latin typeface="Noto Sans JP"/>
                <a:ea typeface="Noto Sans JP"/>
                <a:cs typeface="Noto Sans JP"/>
                <a:sym typeface="Noto Sans JP"/>
              </a:rPr>
              <a:t>Part 1</a:t>
            </a:r>
            <a:endParaRPr b="1" sz="3466">
              <a:latin typeface="Noto Sans JP"/>
              <a:ea typeface="Noto Sans JP"/>
              <a:cs typeface="Noto Sans JP"/>
              <a:sym typeface="Noto Sans JP"/>
            </a:endParaRPr>
          </a:p>
          <a:p>
            <a:pPr indent="0" lvl="0" marL="0" rtl="0" algn="l">
              <a:lnSpc>
                <a:spcPct val="100000"/>
              </a:lnSpc>
              <a:spcBef>
                <a:spcPts val="0"/>
              </a:spcBef>
              <a:spcAft>
                <a:spcPts val="0"/>
              </a:spcAft>
              <a:buSzPct val="111111"/>
              <a:buNone/>
            </a:pPr>
            <a:r>
              <a:t/>
            </a:r>
            <a:endParaRPr>
              <a:latin typeface="Noto Sans JP"/>
              <a:ea typeface="Noto Sans JP"/>
              <a:cs typeface="Noto Sans JP"/>
              <a:sym typeface="Noto Sans JP"/>
            </a:endParaRPr>
          </a:p>
        </p:txBody>
      </p:sp>
      <p:pic>
        <p:nvPicPr>
          <p:cNvPr id="263" name="Google Shape;263;p60"/>
          <p:cNvPicPr preferRelativeResize="0"/>
          <p:nvPr/>
        </p:nvPicPr>
        <p:blipFill rotWithShape="1">
          <a:blip r:embed="rId3">
            <a:alphaModFix/>
          </a:blip>
          <a:srcRect b="0" l="0" r="0" t="0"/>
          <a:stretch/>
        </p:blipFill>
        <p:spPr>
          <a:xfrm>
            <a:off x="7389025" y="349819"/>
            <a:ext cx="1201966" cy="471275"/>
          </a:xfrm>
          <a:prstGeom prst="rect">
            <a:avLst/>
          </a:prstGeom>
          <a:noFill/>
          <a:ln>
            <a:noFill/>
          </a:ln>
        </p:spPr>
      </p:pic>
      <p:pic>
        <p:nvPicPr>
          <p:cNvPr id="264" name="Google Shape;264;p60"/>
          <p:cNvPicPr preferRelativeResize="0"/>
          <p:nvPr/>
        </p:nvPicPr>
        <p:blipFill rotWithShape="1">
          <a:blip r:embed="rId4">
            <a:alphaModFix/>
          </a:blip>
          <a:srcRect b="0" l="0" r="0" t="0"/>
          <a:stretch/>
        </p:blipFill>
        <p:spPr>
          <a:xfrm>
            <a:off x="8321450" y="4338775"/>
            <a:ext cx="520225" cy="520225"/>
          </a:xfrm>
          <a:prstGeom prst="rect">
            <a:avLst/>
          </a:prstGeom>
          <a:noFill/>
          <a:ln>
            <a:noFill/>
          </a:ln>
        </p:spPr>
      </p:pic>
      <p:sp>
        <p:nvSpPr>
          <p:cNvPr id="265" name="Google Shape;265;p60"/>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6" name="Google Shape;266;p60"/>
          <p:cNvPicPr preferRelativeResize="0"/>
          <p:nvPr/>
        </p:nvPicPr>
        <p:blipFill rotWithShape="1">
          <a:blip r:embed="rId5">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sp>
        <p:nvSpPr>
          <p:cNvPr id="267" name="Google Shape;267;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pic>
        <p:nvPicPr>
          <p:cNvPr id="268" name="Google Shape;268;p60" title="Screenshot 2025-05-09 at 15.38.52.png">
            <a:hlinkClick r:id="rId6"/>
          </p:cNvPr>
          <p:cNvPicPr preferRelativeResize="0"/>
          <p:nvPr/>
        </p:nvPicPr>
        <p:blipFill rotWithShape="1">
          <a:blip r:embed="rId7">
            <a:alphaModFix/>
          </a:blip>
          <a:srcRect b="0" l="0" r="0" t="0"/>
          <a:stretch/>
        </p:blipFill>
        <p:spPr>
          <a:xfrm>
            <a:off x="407348" y="1689723"/>
            <a:ext cx="5255287" cy="2765077"/>
          </a:xfrm>
          <a:prstGeom prst="rect">
            <a:avLst/>
          </a:prstGeom>
          <a:noFill/>
          <a:ln>
            <a:noFill/>
          </a:ln>
        </p:spPr>
      </p:pic>
      <p:sp>
        <p:nvSpPr>
          <p:cNvPr id="269" name="Google Shape;269;p60">
            <a:hlinkClick r:id="rId8"/>
          </p:cNvPr>
          <p:cNvSpPr/>
          <p:nvPr/>
        </p:nvSpPr>
        <p:spPr>
          <a:xfrm>
            <a:off x="2682391" y="2571750"/>
            <a:ext cx="802200" cy="802200"/>
          </a:xfrm>
          <a:prstGeom prst="ellipse">
            <a:avLst/>
          </a:prstGeom>
          <a:solidFill>
            <a:srgbClr val="FFFFFF"/>
          </a:solidFill>
          <a:ln cap="flat" cmpd="sng" w="9525">
            <a:solidFill>
              <a:srgbClr val="EFEDE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0" name="Google Shape;270;p60"/>
          <p:cNvSpPr/>
          <p:nvPr/>
        </p:nvSpPr>
        <p:spPr>
          <a:xfrm rot="5400000">
            <a:off x="2928891" y="2781900"/>
            <a:ext cx="441600" cy="381900"/>
          </a:xfrm>
          <a:prstGeom prst="triangle">
            <a:avLst>
              <a:gd fmla="val 50000" name="adj"/>
            </a:avLst>
          </a:prstGeom>
          <a:solidFill>
            <a:srgbClr val="00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61"/>
          <p:cNvSpPr/>
          <p:nvPr/>
        </p:nvSpPr>
        <p:spPr>
          <a:xfrm>
            <a:off x="-98950" y="-136075"/>
            <a:ext cx="9243000" cy="5331600"/>
          </a:xfrm>
          <a:prstGeom prst="rect">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61"/>
          <p:cNvSpPr txBox="1"/>
          <p:nvPr>
            <p:ph type="title"/>
          </p:nvPr>
        </p:nvSpPr>
        <p:spPr>
          <a:xfrm>
            <a:off x="311700" y="9395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GB" sz="2320">
                <a:solidFill>
                  <a:srgbClr val="FFD400"/>
                </a:solidFill>
                <a:latin typeface="Noto Sans JP"/>
                <a:ea typeface="Noto Sans JP"/>
                <a:cs typeface="Noto Sans JP"/>
                <a:sym typeface="Noto Sans JP"/>
              </a:rPr>
              <a:t>Podcast Pause 1: </a:t>
            </a:r>
            <a:br>
              <a:rPr b="1" lang="en-GB" sz="3120">
                <a:latin typeface="Noto Sans JP"/>
                <a:ea typeface="Noto Sans JP"/>
                <a:cs typeface="Noto Sans JP"/>
                <a:sym typeface="Noto Sans JP"/>
              </a:rPr>
            </a:br>
            <a:r>
              <a:rPr b="1" lang="en-GB" sz="3420">
                <a:solidFill>
                  <a:schemeClr val="lt1"/>
                </a:solidFill>
                <a:latin typeface="Noto Sans JP"/>
                <a:ea typeface="Noto Sans JP"/>
                <a:cs typeface="Noto Sans JP"/>
                <a:sym typeface="Noto Sans JP"/>
              </a:rPr>
              <a:t>Mini Design Challenge</a:t>
            </a:r>
            <a:endParaRPr b="1" sz="3420">
              <a:solidFill>
                <a:schemeClr val="lt1"/>
              </a:solidFill>
              <a:latin typeface="Noto Sans JP"/>
              <a:ea typeface="Noto Sans JP"/>
              <a:cs typeface="Noto Sans JP"/>
              <a:sym typeface="Noto Sans JP"/>
            </a:endParaRPr>
          </a:p>
        </p:txBody>
      </p:sp>
      <p:sp>
        <p:nvSpPr>
          <p:cNvPr id="277" name="Google Shape;277;p61"/>
          <p:cNvSpPr txBox="1"/>
          <p:nvPr>
            <p:ph idx="1" type="body"/>
          </p:nvPr>
        </p:nvSpPr>
        <p:spPr>
          <a:xfrm>
            <a:off x="1567550" y="1989425"/>
            <a:ext cx="5390100" cy="3416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GB" sz="2100">
                <a:solidFill>
                  <a:schemeClr val="lt1"/>
                </a:solidFill>
                <a:latin typeface="Noto Sans JP"/>
                <a:ea typeface="Noto Sans JP"/>
                <a:cs typeface="Noto Sans JP"/>
                <a:sym typeface="Noto Sans JP"/>
              </a:rPr>
              <a:t>Create something from nature that makes you say WOW.</a:t>
            </a:r>
            <a:endParaRPr/>
          </a:p>
          <a:p>
            <a:pPr indent="0" lvl="0" marL="0" rtl="0" algn="ctr">
              <a:lnSpc>
                <a:spcPct val="115000"/>
              </a:lnSpc>
              <a:spcBef>
                <a:spcPts val="0"/>
              </a:spcBef>
              <a:spcAft>
                <a:spcPts val="0"/>
              </a:spcAft>
              <a:buSzPts val="1800"/>
              <a:buNone/>
            </a:pPr>
            <a:r>
              <a:rPr b="1" lang="en-GB" sz="2100">
                <a:solidFill>
                  <a:schemeClr val="lt1"/>
                </a:solidFill>
                <a:latin typeface="Noto Sans JP"/>
                <a:ea typeface="Noto Sans JP"/>
                <a:cs typeface="Noto Sans JP"/>
                <a:sym typeface="Noto Sans JP"/>
              </a:rPr>
              <a:t>What did you make?</a:t>
            </a:r>
            <a:endParaRPr b="1" sz="2100">
              <a:solidFill>
                <a:schemeClr val="lt1"/>
              </a:solidFill>
              <a:latin typeface="Noto Sans JP"/>
              <a:ea typeface="Noto Sans JP"/>
              <a:cs typeface="Noto Sans JP"/>
              <a:sym typeface="Noto Sans JP"/>
            </a:endParaRPr>
          </a:p>
          <a:p>
            <a:pPr indent="0" lvl="0" marL="0" rtl="0" algn="l">
              <a:lnSpc>
                <a:spcPct val="115000"/>
              </a:lnSpc>
              <a:spcBef>
                <a:spcPts val="1200"/>
              </a:spcBef>
              <a:spcAft>
                <a:spcPts val="0"/>
              </a:spcAft>
              <a:buSzPts val="1800"/>
              <a:buNone/>
            </a:pPr>
            <a:r>
              <a:t/>
            </a:r>
            <a:endParaRPr sz="2100">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278" name="Google Shape;278;p61"/>
          <p:cNvPicPr preferRelativeResize="0"/>
          <p:nvPr/>
        </p:nvPicPr>
        <p:blipFill rotWithShape="1">
          <a:blip r:embed="rId3">
            <a:alphaModFix/>
          </a:blip>
          <a:srcRect b="0" l="0" r="0" t="0"/>
          <a:stretch/>
        </p:blipFill>
        <p:spPr>
          <a:xfrm rot="-884080">
            <a:off x="-156075" y="665915"/>
            <a:ext cx="2028700" cy="1521525"/>
          </a:xfrm>
          <a:prstGeom prst="rect">
            <a:avLst/>
          </a:prstGeom>
          <a:noFill/>
          <a:ln cap="flat" cmpd="sng" w="19050">
            <a:solidFill>
              <a:schemeClr val="lt1"/>
            </a:solidFill>
            <a:prstDash val="solid"/>
            <a:round/>
            <a:headEnd len="sm" w="sm" type="none"/>
            <a:tailEnd len="sm" w="sm" type="none"/>
          </a:ln>
        </p:spPr>
      </p:pic>
      <p:pic>
        <p:nvPicPr>
          <p:cNvPr id="279" name="Google Shape;279;p61"/>
          <p:cNvPicPr preferRelativeResize="0"/>
          <p:nvPr/>
        </p:nvPicPr>
        <p:blipFill rotWithShape="1">
          <a:blip r:embed="rId4">
            <a:alphaModFix/>
          </a:blip>
          <a:srcRect b="0" l="0" r="0" t="0"/>
          <a:stretch/>
        </p:blipFill>
        <p:spPr>
          <a:xfrm>
            <a:off x="3921562" y="333994"/>
            <a:ext cx="1201966" cy="471275"/>
          </a:xfrm>
          <a:prstGeom prst="rect">
            <a:avLst/>
          </a:prstGeom>
          <a:noFill/>
          <a:ln>
            <a:noFill/>
          </a:ln>
        </p:spPr>
      </p:pic>
      <p:pic>
        <p:nvPicPr>
          <p:cNvPr id="280" name="Google Shape;280;p61"/>
          <p:cNvPicPr preferRelativeResize="0"/>
          <p:nvPr/>
        </p:nvPicPr>
        <p:blipFill rotWithShape="1">
          <a:blip r:embed="rId5">
            <a:alphaModFix/>
          </a:blip>
          <a:srcRect b="0" l="0" r="0" t="0"/>
          <a:stretch/>
        </p:blipFill>
        <p:spPr>
          <a:xfrm>
            <a:off x="8070775" y="4338775"/>
            <a:ext cx="520225" cy="520225"/>
          </a:xfrm>
          <a:prstGeom prst="rect">
            <a:avLst/>
          </a:prstGeom>
          <a:noFill/>
          <a:ln>
            <a:noFill/>
          </a:ln>
        </p:spPr>
      </p:pic>
      <p:sp>
        <p:nvSpPr>
          <p:cNvPr id="281" name="Google Shape;281;p61"/>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2" name="Google Shape;282;p61"/>
          <p:cNvPicPr preferRelativeResize="0"/>
          <p:nvPr/>
        </p:nvPicPr>
        <p:blipFill rotWithShape="1">
          <a:blip r:embed="rId6">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283" name="Google Shape;283;p61"/>
          <p:cNvPicPr preferRelativeResize="0"/>
          <p:nvPr/>
        </p:nvPicPr>
        <p:blipFill rotWithShape="1">
          <a:blip r:embed="rId7">
            <a:alphaModFix/>
          </a:blip>
          <a:srcRect b="0" l="0" r="0" t="0"/>
          <a:stretch/>
        </p:blipFill>
        <p:spPr>
          <a:xfrm rot="-721905">
            <a:off x="7105151" y="635756"/>
            <a:ext cx="1579625" cy="1581844"/>
          </a:xfrm>
          <a:prstGeom prst="rect">
            <a:avLst/>
          </a:prstGeom>
          <a:noFill/>
          <a:ln cap="flat" cmpd="sng" w="19050">
            <a:solidFill>
              <a:schemeClr val="lt1"/>
            </a:solidFill>
            <a:prstDash val="solid"/>
            <a:round/>
            <a:headEnd len="sm" w="sm" type="none"/>
            <a:tailEnd len="sm" w="sm" type="none"/>
          </a:ln>
        </p:spPr>
      </p:pic>
      <p:pic>
        <p:nvPicPr>
          <p:cNvPr id="284" name="Google Shape;284;p61"/>
          <p:cNvPicPr preferRelativeResize="0"/>
          <p:nvPr/>
        </p:nvPicPr>
        <p:blipFill rotWithShape="1">
          <a:blip r:embed="rId8">
            <a:alphaModFix/>
          </a:blip>
          <a:srcRect b="0" l="0" r="0" t="0"/>
          <a:stretch/>
        </p:blipFill>
        <p:spPr>
          <a:xfrm rot="447410">
            <a:off x="7197900" y="2073449"/>
            <a:ext cx="1394111" cy="1520303"/>
          </a:xfrm>
          <a:prstGeom prst="rect">
            <a:avLst/>
          </a:prstGeom>
          <a:noFill/>
          <a:ln cap="flat" cmpd="sng" w="19050">
            <a:solidFill>
              <a:schemeClr val="lt1"/>
            </a:solidFill>
            <a:prstDash val="solid"/>
            <a:round/>
            <a:headEnd len="sm" w="sm" type="none"/>
            <a:tailEnd len="sm" w="sm" type="none"/>
          </a:ln>
        </p:spPr>
      </p:pic>
      <p:sp>
        <p:nvSpPr>
          <p:cNvPr id="285" name="Google Shape;285;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pic>
        <p:nvPicPr>
          <p:cNvPr id="286" name="Google Shape;286;p61"/>
          <p:cNvPicPr preferRelativeResize="0"/>
          <p:nvPr/>
        </p:nvPicPr>
        <p:blipFill rotWithShape="1">
          <a:blip r:embed="rId9">
            <a:alphaModFix/>
          </a:blip>
          <a:srcRect b="0" l="0" r="0" t="0"/>
          <a:stretch/>
        </p:blipFill>
        <p:spPr>
          <a:xfrm>
            <a:off x="-277783" y="3257006"/>
            <a:ext cx="4903596" cy="48795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62"/>
          <p:cNvSpPr/>
          <p:nvPr/>
        </p:nvSpPr>
        <p:spPr>
          <a:xfrm>
            <a:off x="6026275" y="-74225"/>
            <a:ext cx="66996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62"/>
          <p:cNvSpPr txBox="1"/>
          <p:nvPr>
            <p:ph type="title"/>
          </p:nvPr>
        </p:nvSpPr>
        <p:spPr>
          <a:xfrm>
            <a:off x="416625" y="29911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6396"/>
              <a:buFont typeface="Arial"/>
              <a:buNone/>
            </a:pPr>
            <a:r>
              <a:rPr b="1" lang="en-GB" sz="3021">
                <a:latin typeface="Noto Sans JP"/>
                <a:ea typeface="Noto Sans JP"/>
                <a:cs typeface="Noto Sans JP"/>
                <a:sym typeface="Noto Sans JP"/>
              </a:rPr>
              <a:t>The Planet People Podcast Part 2</a:t>
            </a:r>
            <a:endParaRPr b="1" sz="3021">
              <a:latin typeface="Noto Sans JP"/>
              <a:ea typeface="Noto Sans JP"/>
              <a:cs typeface="Noto Sans JP"/>
              <a:sym typeface="Noto Sans JP"/>
            </a:endParaRPr>
          </a:p>
          <a:p>
            <a:pPr indent="0" lvl="0" marL="0" rtl="0" algn="l">
              <a:lnSpc>
                <a:spcPct val="100000"/>
              </a:lnSpc>
              <a:spcBef>
                <a:spcPts val="0"/>
              </a:spcBef>
              <a:spcAft>
                <a:spcPts val="0"/>
              </a:spcAft>
              <a:buSzPct val="111111"/>
              <a:buNone/>
            </a:pPr>
            <a:r>
              <a:t/>
            </a:r>
            <a:endParaRPr>
              <a:latin typeface="Noto Sans JP"/>
              <a:ea typeface="Noto Sans JP"/>
              <a:cs typeface="Noto Sans JP"/>
              <a:sym typeface="Noto Sans JP"/>
            </a:endParaRPr>
          </a:p>
        </p:txBody>
      </p:sp>
      <p:pic>
        <p:nvPicPr>
          <p:cNvPr id="293" name="Google Shape;293;p62"/>
          <p:cNvPicPr preferRelativeResize="0"/>
          <p:nvPr/>
        </p:nvPicPr>
        <p:blipFill rotWithShape="1">
          <a:blip r:embed="rId3">
            <a:alphaModFix/>
          </a:blip>
          <a:srcRect b="0" l="0" r="0" t="0"/>
          <a:stretch/>
        </p:blipFill>
        <p:spPr>
          <a:xfrm>
            <a:off x="7389025" y="349819"/>
            <a:ext cx="1201966" cy="471275"/>
          </a:xfrm>
          <a:prstGeom prst="rect">
            <a:avLst/>
          </a:prstGeom>
          <a:noFill/>
          <a:ln>
            <a:noFill/>
          </a:ln>
        </p:spPr>
      </p:pic>
      <p:pic>
        <p:nvPicPr>
          <p:cNvPr id="294" name="Google Shape;294;p62"/>
          <p:cNvPicPr preferRelativeResize="0"/>
          <p:nvPr/>
        </p:nvPicPr>
        <p:blipFill rotWithShape="1">
          <a:blip r:embed="rId4">
            <a:alphaModFix/>
          </a:blip>
          <a:srcRect b="0" l="0" r="0" t="0"/>
          <a:stretch/>
        </p:blipFill>
        <p:spPr>
          <a:xfrm>
            <a:off x="8321450" y="4338775"/>
            <a:ext cx="520225" cy="520225"/>
          </a:xfrm>
          <a:prstGeom prst="rect">
            <a:avLst/>
          </a:prstGeom>
          <a:noFill/>
          <a:ln>
            <a:noFill/>
          </a:ln>
        </p:spPr>
      </p:pic>
      <p:sp>
        <p:nvSpPr>
          <p:cNvPr id="295" name="Google Shape;295;p62"/>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6" name="Google Shape;296;p62"/>
          <p:cNvPicPr preferRelativeResize="0"/>
          <p:nvPr/>
        </p:nvPicPr>
        <p:blipFill rotWithShape="1">
          <a:blip r:embed="rId5">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sp>
        <p:nvSpPr>
          <p:cNvPr id="297" name="Google Shape;297;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298" name="Google Shape;298;p62"/>
          <p:cNvSpPr txBox="1"/>
          <p:nvPr>
            <p:ph idx="1" type="body"/>
          </p:nvPr>
        </p:nvSpPr>
        <p:spPr>
          <a:xfrm>
            <a:off x="311700" y="3373600"/>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i="1" lang="en-GB">
                <a:solidFill>
                  <a:srgbClr val="FF0000"/>
                </a:solidFill>
              </a:rPr>
              <a:t>. </a:t>
            </a:r>
            <a:endParaRPr i="1">
              <a:solidFill>
                <a:srgbClr val="FF0000"/>
              </a:solidFill>
            </a:endParaRPr>
          </a:p>
        </p:txBody>
      </p:sp>
      <p:pic>
        <p:nvPicPr>
          <p:cNvPr id="299" name="Google Shape;299;p62" title="BtC all ages energizer_large.mp4">
            <a:hlinkClick r:id="rId6"/>
          </p:cNvPr>
          <p:cNvPicPr preferRelativeResize="0"/>
          <p:nvPr/>
        </p:nvPicPr>
        <p:blipFill rotWithShape="1">
          <a:blip r:embed="rId7">
            <a:alphaModFix/>
          </a:blip>
          <a:srcRect b="0" l="0" r="0" t="0"/>
          <a:stretch/>
        </p:blipFill>
        <p:spPr>
          <a:xfrm>
            <a:off x="534550" y="946850"/>
            <a:ext cx="6073600" cy="3416400"/>
          </a:xfrm>
          <a:prstGeom prst="rect">
            <a:avLst/>
          </a:prstGeom>
          <a:noFill/>
          <a:ln>
            <a:noFill/>
          </a:ln>
        </p:spPr>
      </p:pic>
      <p:pic>
        <p:nvPicPr>
          <p:cNvPr id="300" name="Google Shape;300;p62" title="Screenshot 2025-03-14 at 14.34.36.png">
            <a:hlinkClick r:id="rId8"/>
          </p:cNvPr>
          <p:cNvPicPr preferRelativeResize="0"/>
          <p:nvPr/>
        </p:nvPicPr>
        <p:blipFill rotWithShape="1">
          <a:blip r:embed="rId9">
            <a:alphaModFix/>
          </a:blip>
          <a:srcRect b="0" l="0" r="0" t="0"/>
          <a:stretch/>
        </p:blipFill>
        <p:spPr>
          <a:xfrm>
            <a:off x="534550" y="946850"/>
            <a:ext cx="6073600" cy="3834553"/>
          </a:xfrm>
          <a:prstGeom prst="rect">
            <a:avLst/>
          </a:prstGeom>
          <a:noFill/>
          <a:ln>
            <a:noFill/>
          </a:ln>
        </p:spPr>
      </p:pic>
      <p:sp>
        <p:nvSpPr>
          <p:cNvPr id="301" name="Google Shape;301;p62"/>
          <p:cNvSpPr/>
          <p:nvPr/>
        </p:nvSpPr>
        <p:spPr>
          <a:xfrm>
            <a:off x="3143919" y="2382283"/>
            <a:ext cx="1002000" cy="1002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2" name="Google Shape;302;p62"/>
          <p:cNvSpPr/>
          <p:nvPr/>
        </p:nvSpPr>
        <p:spPr>
          <a:xfrm rot="5400000">
            <a:off x="3382721" y="2616901"/>
            <a:ext cx="654900" cy="564600"/>
          </a:xfrm>
          <a:prstGeom prst="triangle">
            <a:avLst>
              <a:gd fmla="val 50000"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7"/>
          <p:cNvSpPr/>
          <p:nvPr/>
        </p:nvSpPr>
        <p:spPr>
          <a:xfrm>
            <a:off x="-98950" y="-136075"/>
            <a:ext cx="9243000" cy="5331600"/>
          </a:xfrm>
          <a:prstGeom prst="rect">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7"/>
          <p:cNvSpPr txBox="1"/>
          <p:nvPr>
            <p:ph type="title"/>
          </p:nvPr>
        </p:nvSpPr>
        <p:spPr>
          <a:xfrm>
            <a:off x="623400" y="1950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GB" sz="3220">
                <a:solidFill>
                  <a:srgbClr val="FFD400"/>
                </a:solidFill>
                <a:latin typeface="Noto Sans JP"/>
                <a:ea typeface="Noto Sans JP"/>
                <a:cs typeface="Noto Sans JP"/>
                <a:sym typeface="Noto Sans JP"/>
              </a:rPr>
              <a:t>Podcast Pause 2: </a:t>
            </a:r>
            <a:br>
              <a:rPr b="1" lang="en-GB" sz="4020">
                <a:latin typeface="Noto Sans JP"/>
                <a:ea typeface="Noto Sans JP"/>
                <a:cs typeface="Noto Sans JP"/>
                <a:sym typeface="Noto Sans JP"/>
              </a:rPr>
            </a:br>
            <a:r>
              <a:rPr b="1" lang="en-GB" sz="4320">
                <a:solidFill>
                  <a:schemeClr val="lt1"/>
                </a:solidFill>
                <a:latin typeface="Noto Sans JP"/>
                <a:ea typeface="Noto Sans JP"/>
                <a:cs typeface="Noto Sans JP"/>
                <a:sym typeface="Noto Sans JP"/>
              </a:rPr>
              <a:t>What have </a:t>
            </a:r>
            <a:endParaRPr b="1" sz="4320">
              <a:solidFill>
                <a:schemeClr val="lt1"/>
              </a:solidFill>
              <a:latin typeface="Noto Sans JP"/>
              <a:ea typeface="Noto Sans JP"/>
              <a:cs typeface="Noto Sans JP"/>
              <a:sym typeface="Noto Sans JP"/>
            </a:endParaRPr>
          </a:p>
          <a:p>
            <a:pPr indent="0" lvl="0" marL="0" rtl="0" algn="l">
              <a:lnSpc>
                <a:spcPct val="100000"/>
              </a:lnSpc>
              <a:spcBef>
                <a:spcPts val="0"/>
              </a:spcBef>
              <a:spcAft>
                <a:spcPts val="0"/>
              </a:spcAft>
              <a:buSzPts val="990"/>
              <a:buNone/>
            </a:pPr>
            <a:r>
              <a:rPr b="1" lang="en-GB" sz="4320">
                <a:solidFill>
                  <a:schemeClr val="lt1"/>
                </a:solidFill>
                <a:latin typeface="Noto Sans JP"/>
                <a:ea typeface="Noto Sans JP"/>
                <a:cs typeface="Noto Sans JP"/>
                <a:sym typeface="Noto Sans JP"/>
              </a:rPr>
              <a:t>we learned?</a:t>
            </a:r>
            <a:endParaRPr b="1" sz="4320">
              <a:solidFill>
                <a:schemeClr val="lt1"/>
              </a:solidFill>
              <a:latin typeface="Noto Sans JP"/>
              <a:ea typeface="Noto Sans JP"/>
              <a:cs typeface="Noto Sans JP"/>
              <a:sym typeface="Noto Sans JP"/>
            </a:endParaRPr>
          </a:p>
        </p:txBody>
      </p:sp>
      <p:pic>
        <p:nvPicPr>
          <p:cNvPr id="309" name="Google Shape;309;p17"/>
          <p:cNvPicPr preferRelativeResize="0"/>
          <p:nvPr/>
        </p:nvPicPr>
        <p:blipFill rotWithShape="1">
          <a:blip r:embed="rId3">
            <a:alphaModFix/>
          </a:blip>
          <a:srcRect b="0" l="0" r="0" t="0"/>
          <a:stretch/>
        </p:blipFill>
        <p:spPr>
          <a:xfrm>
            <a:off x="3654900" y="0"/>
            <a:ext cx="8357228" cy="4700949"/>
          </a:xfrm>
          <a:prstGeom prst="rect">
            <a:avLst/>
          </a:prstGeom>
          <a:noFill/>
          <a:ln>
            <a:noFill/>
          </a:ln>
        </p:spPr>
      </p:pic>
      <p:pic>
        <p:nvPicPr>
          <p:cNvPr id="310" name="Google Shape;310;p17"/>
          <p:cNvPicPr preferRelativeResize="0"/>
          <p:nvPr/>
        </p:nvPicPr>
        <p:blipFill rotWithShape="1">
          <a:blip r:embed="rId4">
            <a:alphaModFix/>
          </a:blip>
          <a:srcRect b="0" l="0" r="0" t="0"/>
          <a:stretch/>
        </p:blipFill>
        <p:spPr>
          <a:xfrm>
            <a:off x="8070775" y="4338775"/>
            <a:ext cx="520225" cy="520225"/>
          </a:xfrm>
          <a:prstGeom prst="rect">
            <a:avLst/>
          </a:prstGeom>
          <a:noFill/>
          <a:ln>
            <a:noFill/>
          </a:ln>
        </p:spPr>
      </p:pic>
      <p:sp>
        <p:nvSpPr>
          <p:cNvPr id="311" name="Google Shape;311;p17"/>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2" name="Google Shape;312;p17"/>
          <p:cNvPicPr preferRelativeResize="0"/>
          <p:nvPr/>
        </p:nvPicPr>
        <p:blipFill rotWithShape="1">
          <a:blip r:embed="rId5">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313" name="Google Shape;313;p17"/>
          <p:cNvPicPr preferRelativeResize="0"/>
          <p:nvPr/>
        </p:nvPicPr>
        <p:blipFill rotWithShape="1">
          <a:blip r:embed="rId6">
            <a:alphaModFix/>
          </a:blip>
          <a:srcRect b="0" l="0" r="0" t="0"/>
          <a:stretch/>
        </p:blipFill>
        <p:spPr>
          <a:xfrm>
            <a:off x="741601" y="764351"/>
            <a:ext cx="2264750" cy="887975"/>
          </a:xfrm>
          <a:prstGeom prst="rect">
            <a:avLst/>
          </a:prstGeom>
          <a:noFill/>
          <a:ln>
            <a:noFill/>
          </a:ln>
        </p:spPr>
      </p:pic>
      <p:pic>
        <p:nvPicPr>
          <p:cNvPr id="314" name="Google Shape;314;p17"/>
          <p:cNvPicPr preferRelativeResize="0"/>
          <p:nvPr/>
        </p:nvPicPr>
        <p:blipFill rotWithShape="1">
          <a:blip r:embed="rId4">
            <a:alphaModFix/>
          </a:blip>
          <a:srcRect b="0" l="0" r="0" t="0"/>
          <a:stretch/>
        </p:blipFill>
        <p:spPr>
          <a:xfrm>
            <a:off x="8070775" y="4338775"/>
            <a:ext cx="520225" cy="520225"/>
          </a:xfrm>
          <a:prstGeom prst="rect">
            <a:avLst/>
          </a:prstGeom>
          <a:noFill/>
          <a:ln>
            <a:noFill/>
          </a:ln>
        </p:spPr>
      </p:pic>
      <p:sp>
        <p:nvSpPr>
          <p:cNvPr id="315" name="Google Shape;315;p17"/>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6" name="Google Shape;316;p17"/>
          <p:cNvPicPr preferRelativeResize="0"/>
          <p:nvPr/>
        </p:nvPicPr>
        <p:blipFill rotWithShape="1">
          <a:blip r:embed="rId5">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sp>
        <p:nvSpPr>
          <p:cNvPr id="317" name="Google Shape;31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p:nvPr/>
        </p:nvSpPr>
        <p:spPr>
          <a:xfrm>
            <a:off x="0" y="0"/>
            <a:ext cx="9144000" cy="51780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solidFill>
                  <a:srgbClr val="FFD400"/>
                </a:solidFill>
                <a:latin typeface="Noto Sans JP"/>
                <a:ea typeface="Noto Sans JP"/>
                <a:cs typeface="Noto Sans JP"/>
                <a:sym typeface="Noto Sans JP"/>
              </a:rPr>
              <a:t>Contents</a:t>
            </a:r>
            <a:endParaRPr b="1">
              <a:solidFill>
                <a:srgbClr val="FFD400"/>
              </a:solidFill>
              <a:latin typeface="Noto Sans JP"/>
              <a:ea typeface="Noto Sans JP"/>
              <a:cs typeface="Noto Sans JP"/>
              <a:sym typeface="Noto Sans JP"/>
            </a:endParaRPr>
          </a:p>
        </p:txBody>
      </p:sp>
      <p:sp>
        <p:nvSpPr>
          <p:cNvPr id="64" name="Google Shape;64;p2"/>
          <p:cNvSpPr txBox="1"/>
          <p:nvPr>
            <p:ph idx="1" type="body"/>
          </p:nvPr>
        </p:nvSpPr>
        <p:spPr>
          <a:xfrm>
            <a:off x="311699" y="1152475"/>
            <a:ext cx="4912879" cy="4025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400"/>
              <a:buFont typeface="Arial"/>
              <a:buNone/>
            </a:pPr>
            <a:r>
              <a:rPr b="1" i="0" lang="en-GB" sz="1400" u="none" cap="none" strike="noStrike">
                <a:solidFill>
                  <a:srgbClr val="FFFFFF"/>
                </a:solidFill>
                <a:latin typeface="Noto Sans JP"/>
                <a:ea typeface="Noto Sans JP"/>
                <a:cs typeface="Noto Sans JP"/>
                <a:sym typeface="Noto Sans JP"/>
              </a:rPr>
              <a:t>Workshop 1 Immerse (slides 3-22)</a:t>
            </a:r>
            <a:endParaRPr/>
          </a:p>
          <a:p>
            <a:pPr indent="-295875" lvl="0" marL="457200" marR="0" rtl="0" algn="l">
              <a:lnSpc>
                <a:spcPct val="115000"/>
              </a:lnSpc>
              <a:spcBef>
                <a:spcPts val="1200"/>
              </a:spcBef>
              <a:spcAft>
                <a:spcPts val="0"/>
              </a:spcAft>
              <a:buClr>
                <a:srgbClr val="FFFFFF"/>
              </a:buClr>
              <a:buSzPts val="1514"/>
              <a:buFont typeface="Noto Sans JP"/>
              <a:buChar char="-"/>
            </a:pPr>
            <a:r>
              <a:rPr b="0" i="0" lang="en-GB" sz="1400" u="none" cap="none" strike="noStrike">
                <a:solidFill>
                  <a:srgbClr val="FFFFFF"/>
                </a:solidFill>
                <a:latin typeface="Noto Sans JP"/>
                <a:ea typeface="Noto Sans JP"/>
                <a:cs typeface="Noto Sans JP"/>
                <a:sym typeface="Noto Sans JP"/>
              </a:rPr>
              <a:t>News Detectives Article (slides 12-13)</a:t>
            </a:r>
            <a:endParaRPr/>
          </a:p>
          <a:p>
            <a:pPr indent="-295875" lvl="0" marL="457200" marR="0" rtl="0" algn="l">
              <a:lnSpc>
                <a:spcPct val="115000"/>
              </a:lnSpc>
              <a:spcBef>
                <a:spcPts val="0"/>
              </a:spcBef>
              <a:spcAft>
                <a:spcPts val="0"/>
              </a:spcAft>
              <a:buClr>
                <a:srgbClr val="FFFFFF"/>
              </a:buClr>
              <a:buSzPts val="1514"/>
              <a:buFont typeface="Noto Sans JP"/>
              <a:buChar char="-"/>
            </a:pPr>
            <a:r>
              <a:rPr b="0" i="0" lang="en-GB" sz="1400" u="none" cap="none" strike="noStrike">
                <a:solidFill>
                  <a:srgbClr val="FFFFFF"/>
                </a:solidFill>
                <a:latin typeface="Noto Sans JP"/>
                <a:ea typeface="Noto Sans JP"/>
                <a:cs typeface="Noto Sans JP"/>
                <a:sym typeface="Noto Sans JP"/>
              </a:rPr>
              <a:t>Planet People Podcast (slides 15-20)</a:t>
            </a:r>
            <a:endParaRPr/>
          </a:p>
          <a:p>
            <a:pPr indent="-295875" lvl="0" marL="457200" marR="0" rtl="0" algn="l">
              <a:lnSpc>
                <a:spcPct val="115000"/>
              </a:lnSpc>
              <a:spcBef>
                <a:spcPts val="0"/>
              </a:spcBef>
              <a:spcAft>
                <a:spcPts val="0"/>
              </a:spcAft>
              <a:buClr>
                <a:srgbClr val="FFFFFF"/>
              </a:buClr>
              <a:buSzPts val="1514"/>
              <a:buFont typeface="Noto Sans JP"/>
              <a:buChar char="-"/>
            </a:pPr>
            <a:r>
              <a:rPr b="0" i="0" lang="en-GB" sz="1400" u="none" cap="none" strike="noStrike">
                <a:solidFill>
                  <a:srgbClr val="FFFFFF"/>
                </a:solidFill>
                <a:latin typeface="Noto Sans JP"/>
                <a:ea typeface="Noto Sans JP"/>
                <a:cs typeface="Noto Sans JP"/>
                <a:sym typeface="Noto Sans JP"/>
              </a:rPr>
              <a:t>Build for Belonging Design Brief (slides 21-22)</a:t>
            </a:r>
            <a:endParaRPr/>
          </a:p>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FFFFFF"/>
                </a:solidFill>
                <a:latin typeface="Noto Sans JP"/>
                <a:ea typeface="Noto Sans JP"/>
                <a:cs typeface="Noto Sans JP"/>
                <a:sym typeface="Noto Sans JP"/>
              </a:rPr>
              <a:t>Take Action! Optional Extension (slides 23-26)</a:t>
            </a:r>
            <a:endParaRPr/>
          </a:p>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FFFFFF"/>
                </a:solidFill>
                <a:latin typeface="Noto Sans JP"/>
                <a:ea typeface="Noto Sans JP"/>
                <a:cs typeface="Noto Sans JP"/>
                <a:sym typeface="Noto Sans JP"/>
              </a:rPr>
              <a:t>Workshop 2 Create and Share  (slides 27-39)</a:t>
            </a:r>
            <a:endParaRPr/>
          </a:p>
          <a:p>
            <a:pPr indent="-295875" lvl="0" marL="457200" marR="0" rtl="0" algn="l">
              <a:lnSpc>
                <a:spcPct val="115000"/>
              </a:lnSpc>
              <a:spcBef>
                <a:spcPts val="1200"/>
              </a:spcBef>
              <a:spcAft>
                <a:spcPts val="0"/>
              </a:spcAft>
              <a:buClr>
                <a:srgbClr val="FFFFFF"/>
              </a:buClr>
              <a:buSzPts val="1513"/>
              <a:buFont typeface="Noto Sans JP"/>
              <a:buChar char="-"/>
            </a:pPr>
            <a:r>
              <a:rPr b="0" i="0" lang="en-GB" sz="1400" u="none" cap="none" strike="noStrike">
                <a:solidFill>
                  <a:srgbClr val="FFFFFF"/>
                </a:solidFill>
                <a:latin typeface="Noto Sans JP"/>
                <a:ea typeface="Noto Sans JP"/>
                <a:cs typeface="Noto Sans JP"/>
                <a:sym typeface="Noto Sans JP"/>
              </a:rPr>
              <a:t>Design brief (slides 32-34)</a:t>
            </a:r>
            <a:endParaRPr/>
          </a:p>
          <a:p>
            <a:pPr indent="-295875" lvl="0" marL="457200" marR="0" rtl="0" algn="l">
              <a:lnSpc>
                <a:spcPct val="115000"/>
              </a:lnSpc>
              <a:spcBef>
                <a:spcPts val="0"/>
              </a:spcBef>
              <a:spcAft>
                <a:spcPts val="0"/>
              </a:spcAft>
              <a:buClr>
                <a:srgbClr val="FFFFFF"/>
              </a:buClr>
              <a:buSzPts val="1514"/>
              <a:buFont typeface="Noto Sans JP"/>
              <a:buChar char="-"/>
            </a:pPr>
            <a:r>
              <a:rPr b="0" i="0" lang="en-GB" sz="1400" u="none" cap="none" strike="noStrike">
                <a:solidFill>
                  <a:srgbClr val="FFFFFF"/>
                </a:solidFill>
                <a:latin typeface="Noto Sans JP"/>
                <a:ea typeface="Noto Sans JP"/>
                <a:cs typeface="Noto Sans JP"/>
                <a:sym typeface="Noto Sans JP"/>
              </a:rPr>
              <a:t>Challenge checklist (slide 35)</a:t>
            </a:r>
            <a:endParaRPr/>
          </a:p>
          <a:p>
            <a:pPr indent="-295875" lvl="0" marL="457200" marR="0" rtl="0" algn="l">
              <a:lnSpc>
                <a:spcPct val="115000"/>
              </a:lnSpc>
              <a:spcBef>
                <a:spcPts val="0"/>
              </a:spcBef>
              <a:spcAft>
                <a:spcPts val="0"/>
              </a:spcAft>
              <a:buClr>
                <a:srgbClr val="FFFFFF"/>
              </a:buClr>
              <a:buSzPts val="1514"/>
              <a:buFont typeface="Noto Sans JP"/>
              <a:buChar char="-"/>
            </a:pPr>
            <a:r>
              <a:rPr b="0" i="0" lang="en-GB" sz="1400" u="none" cap="none" strike="noStrike">
                <a:solidFill>
                  <a:srgbClr val="FFFFFF"/>
                </a:solidFill>
                <a:latin typeface="Noto Sans JP"/>
                <a:ea typeface="Noto Sans JP"/>
                <a:cs typeface="Noto Sans JP"/>
                <a:sym typeface="Noto Sans JP"/>
              </a:rPr>
              <a:t>Competition Information (slide 37)</a:t>
            </a:r>
            <a:endParaRPr/>
          </a:p>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FFFFFF"/>
                </a:solidFill>
                <a:latin typeface="Noto Sans JP"/>
                <a:ea typeface="Noto Sans JP"/>
                <a:cs typeface="Noto Sans JP"/>
                <a:sym typeface="Noto Sans JP"/>
              </a:rPr>
              <a:t>Appendix (slides 40-41)</a:t>
            </a:r>
            <a:endParaRPr/>
          </a:p>
          <a:p>
            <a:pPr indent="-290830" lvl="0" marL="457200" marR="0" rtl="0" algn="l">
              <a:lnSpc>
                <a:spcPct val="115000"/>
              </a:lnSpc>
              <a:spcBef>
                <a:spcPts val="0"/>
              </a:spcBef>
              <a:spcAft>
                <a:spcPts val="0"/>
              </a:spcAft>
              <a:buClr>
                <a:srgbClr val="FFFFFF"/>
              </a:buClr>
              <a:buSzPts val="1400"/>
              <a:buFont typeface="Noto Sans JP"/>
              <a:buChar char="-"/>
            </a:pPr>
            <a:r>
              <a:rPr b="0" i="0" lang="en-GB" sz="1400" u="none" cap="none" strike="noStrike">
                <a:solidFill>
                  <a:srgbClr val="FFFFFF"/>
                </a:solidFill>
                <a:latin typeface="Noto Sans JP"/>
                <a:ea typeface="Noto Sans JP"/>
                <a:cs typeface="Noto Sans JP"/>
                <a:sym typeface="Noto Sans JP"/>
              </a:rPr>
              <a:t>Team roles (slide 41)</a:t>
            </a:r>
            <a:endParaRPr b="1">
              <a:solidFill>
                <a:schemeClr val="lt1"/>
              </a:solidFill>
              <a:latin typeface="Noto Sans JP"/>
              <a:ea typeface="Noto Sans JP"/>
              <a:cs typeface="Noto Sans JP"/>
              <a:sym typeface="Noto Sans JP"/>
            </a:endParaRPr>
          </a:p>
        </p:txBody>
      </p:sp>
      <p:sp>
        <p:nvSpPr>
          <p:cNvPr id="65" name="Google Shape;65;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pic>
        <p:nvPicPr>
          <p:cNvPr id="66" name="Google Shape;66;p2"/>
          <p:cNvPicPr preferRelativeResize="0"/>
          <p:nvPr/>
        </p:nvPicPr>
        <p:blipFill rotWithShape="1">
          <a:blip r:embed="rId3">
            <a:alphaModFix/>
          </a:blip>
          <a:srcRect b="0" l="0" r="0" t="0"/>
          <a:stretch/>
        </p:blipFill>
        <p:spPr>
          <a:xfrm>
            <a:off x="4751025" y="-128925"/>
            <a:ext cx="5143499"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8"/>
          <p:cNvSpPr/>
          <p:nvPr/>
        </p:nvSpPr>
        <p:spPr>
          <a:xfrm>
            <a:off x="6026275" y="-74225"/>
            <a:ext cx="66996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1729"/>
              <a:buFont typeface="Arial"/>
              <a:buNone/>
            </a:pPr>
            <a:r>
              <a:rPr b="1" lang="en-GB" sz="3466">
                <a:latin typeface="Noto Sans JP"/>
                <a:ea typeface="Noto Sans JP"/>
                <a:cs typeface="Noto Sans JP"/>
                <a:sym typeface="Noto Sans JP"/>
              </a:rPr>
              <a:t>The Planet People Podcast Part 3</a:t>
            </a:r>
            <a:endParaRPr b="1" sz="3466">
              <a:latin typeface="Noto Sans JP"/>
              <a:ea typeface="Noto Sans JP"/>
              <a:cs typeface="Noto Sans JP"/>
              <a:sym typeface="Noto Sans JP"/>
            </a:endParaRPr>
          </a:p>
          <a:p>
            <a:pPr indent="0" lvl="0" marL="0" rtl="0" algn="l">
              <a:lnSpc>
                <a:spcPct val="100000"/>
              </a:lnSpc>
              <a:spcBef>
                <a:spcPts val="0"/>
              </a:spcBef>
              <a:spcAft>
                <a:spcPts val="0"/>
              </a:spcAft>
              <a:buSzPct val="111111"/>
              <a:buNone/>
            </a:pPr>
            <a:r>
              <a:t/>
            </a:r>
            <a:endParaRPr>
              <a:latin typeface="Noto Sans JP"/>
              <a:ea typeface="Noto Sans JP"/>
              <a:cs typeface="Noto Sans JP"/>
              <a:sym typeface="Noto Sans JP"/>
            </a:endParaRPr>
          </a:p>
        </p:txBody>
      </p:sp>
      <p:pic>
        <p:nvPicPr>
          <p:cNvPr id="324" name="Google Shape;324;p18"/>
          <p:cNvPicPr preferRelativeResize="0"/>
          <p:nvPr/>
        </p:nvPicPr>
        <p:blipFill rotWithShape="1">
          <a:blip r:embed="rId3">
            <a:alphaModFix/>
          </a:blip>
          <a:srcRect b="0" l="0" r="0" t="0"/>
          <a:stretch/>
        </p:blipFill>
        <p:spPr>
          <a:xfrm>
            <a:off x="7389025" y="349819"/>
            <a:ext cx="1201966" cy="471275"/>
          </a:xfrm>
          <a:prstGeom prst="rect">
            <a:avLst/>
          </a:prstGeom>
          <a:noFill/>
          <a:ln>
            <a:noFill/>
          </a:ln>
        </p:spPr>
      </p:pic>
      <p:pic>
        <p:nvPicPr>
          <p:cNvPr id="325" name="Google Shape;325;p18"/>
          <p:cNvPicPr preferRelativeResize="0"/>
          <p:nvPr/>
        </p:nvPicPr>
        <p:blipFill rotWithShape="1">
          <a:blip r:embed="rId4">
            <a:alphaModFix/>
          </a:blip>
          <a:srcRect b="0" l="0" r="0" t="0"/>
          <a:stretch/>
        </p:blipFill>
        <p:spPr>
          <a:xfrm>
            <a:off x="8321450" y="4338775"/>
            <a:ext cx="520225" cy="520225"/>
          </a:xfrm>
          <a:prstGeom prst="rect">
            <a:avLst/>
          </a:prstGeom>
          <a:noFill/>
          <a:ln>
            <a:noFill/>
          </a:ln>
        </p:spPr>
      </p:pic>
      <p:sp>
        <p:nvSpPr>
          <p:cNvPr id="326" name="Google Shape;326;p18"/>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7" name="Google Shape;327;p18"/>
          <p:cNvPicPr preferRelativeResize="0"/>
          <p:nvPr/>
        </p:nvPicPr>
        <p:blipFill rotWithShape="1">
          <a:blip r:embed="rId5">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sp>
        <p:nvSpPr>
          <p:cNvPr id="328" name="Google Shape;32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pic>
        <p:nvPicPr>
          <p:cNvPr id="329" name="Google Shape;329;p18" title="BtC all ages energizer_large.mp4">
            <a:hlinkClick r:id="rId6"/>
          </p:cNvPr>
          <p:cNvPicPr preferRelativeResize="0"/>
          <p:nvPr/>
        </p:nvPicPr>
        <p:blipFill rotWithShape="1">
          <a:blip r:embed="rId7">
            <a:alphaModFix/>
          </a:blip>
          <a:srcRect b="0" l="0" r="0" t="0"/>
          <a:stretch/>
        </p:blipFill>
        <p:spPr>
          <a:xfrm>
            <a:off x="451150" y="1127325"/>
            <a:ext cx="4993926" cy="2809080"/>
          </a:xfrm>
          <a:prstGeom prst="rect">
            <a:avLst/>
          </a:prstGeom>
          <a:noFill/>
          <a:ln>
            <a:noFill/>
          </a:ln>
        </p:spPr>
      </p:pic>
      <p:pic>
        <p:nvPicPr>
          <p:cNvPr id="330" name="Google Shape;330;p18" title="Screenshot 2025-03-14 at 15.36.08.png">
            <a:hlinkClick r:id="rId8"/>
          </p:cNvPr>
          <p:cNvPicPr preferRelativeResize="0"/>
          <p:nvPr/>
        </p:nvPicPr>
        <p:blipFill rotWithShape="1">
          <a:blip r:embed="rId9">
            <a:alphaModFix/>
          </a:blip>
          <a:srcRect b="0" l="0" r="0" t="0"/>
          <a:stretch/>
        </p:blipFill>
        <p:spPr>
          <a:xfrm>
            <a:off x="451150" y="1127325"/>
            <a:ext cx="4993925" cy="3152899"/>
          </a:xfrm>
          <a:prstGeom prst="rect">
            <a:avLst/>
          </a:prstGeom>
          <a:noFill/>
          <a:ln>
            <a:noFill/>
          </a:ln>
        </p:spPr>
      </p:pic>
      <p:sp>
        <p:nvSpPr>
          <p:cNvPr id="331" name="Google Shape;331;p18"/>
          <p:cNvSpPr/>
          <p:nvPr/>
        </p:nvSpPr>
        <p:spPr>
          <a:xfrm>
            <a:off x="2472144" y="2127983"/>
            <a:ext cx="1002000" cy="1002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2" name="Google Shape;332;p18"/>
          <p:cNvSpPr/>
          <p:nvPr/>
        </p:nvSpPr>
        <p:spPr>
          <a:xfrm rot="5400000">
            <a:off x="2710946" y="2362601"/>
            <a:ext cx="654900" cy="564600"/>
          </a:xfrm>
          <a:prstGeom prst="triangle">
            <a:avLst>
              <a:gd fmla="val 50000"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33" name="Google Shape;333;p18" title="BtC-DPfP_Minifigure_Teen_03_Mia_v1_RGB_transparent.png"/>
          <p:cNvPicPr preferRelativeResize="0"/>
          <p:nvPr/>
        </p:nvPicPr>
        <p:blipFill rotWithShape="1">
          <a:blip r:embed="rId10">
            <a:alphaModFix/>
          </a:blip>
          <a:srcRect b="0" l="0" r="0" t="0"/>
          <a:stretch/>
        </p:blipFill>
        <p:spPr>
          <a:xfrm>
            <a:off x="4039426" y="1088576"/>
            <a:ext cx="5476973" cy="3080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1"/>
          <p:cNvSpPr/>
          <p:nvPr/>
        </p:nvSpPr>
        <p:spPr>
          <a:xfrm>
            <a:off x="0" y="0"/>
            <a:ext cx="9144000" cy="5143500"/>
          </a:xfrm>
          <a:prstGeom prst="rect">
            <a:avLst/>
          </a:prstGeom>
          <a:solidFill>
            <a:srgbClr val="2760A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9" name="Google Shape;339;p21" title="Large.jpg"/>
          <p:cNvPicPr preferRelativeResize="0"/>
          <p:nvPr/>
        </p:nvPicPr>
        <p:blipFill rotWithShape="1">
          <a:blip r:embed="rId3">
            <a:alphaModFix/>
          </a:blip>
          <a:srcRect b="0" l="0" r="0" t="0"/>
          <a:stretch/>
        </p:blipFill>
        <p:spPr>
          <a:xfrm rot="349362">
            <a:off x="4217323" y="1849975"/>
            <a:ext cx="2562914" cy="3416401"/>
          </a:xfrm>
          <a:prstGeom prst="rect">
            <a:avLst/>
          </a:prstGeom>
          <a:noFill/>
          <a:ln cap="flat" cmpd="sng" w="19050">
            <a:solidFill>
              <a:schemeClr val="lt1"/>
            </a:solidFill>
            <a:prstDash val="solid"/>
            <a:round/>
            <a:headEnd len="sm" w="sm" type="none"/>
            <a:tailEnd len="sm" w="sm" type="none"/>
          </a:ln>
        </p:spPr>
      </p:pic>
      <p:sp>
        <p:nvSpPr>
          <p:cNvPr id="340" name="Google Shape;340;p21"/>
          <p:cNvSpPr txBox="1"/>
          <p:nvPr>
            <p:ph type="title"/>
          </p:nvPr>
        </p:nvSpPr>
        <p:spPr>
          <a:xfrm>
            <a:off x="311700" y="82850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120">
                <a:solidFill>
                  <a:srgbClr val="FFD400"/>
                </a:solidFill>
                <a:latin typeface="Noto Sans JP"/>
                <a:ea typeface="Noto Sans JP"/>
                <a:cs typeface="Noto Sans JP"/>
                <a:sym typeface="Noto Sans JP"/>
              </a:rPr>
              <a:t>The Build for Belonging Design Challenge</a:t>
            </a:r>
            <a:endParaRPr b="1" sz="3120">
              <a:solidFill>
                <a:srgbClr val="FFD400"/>
              </a:solidFill>
              <a:latin typeface="Noto Sans JP"/>
              <a:ea typeface="Noto Sans JP"/>
              <a:cs typeface="Noto Sans JP"/>
              <a:sym typeface="Noto Sans JP"/>
            </a:endParaRPr>
          </a:p>
        </p:txBody>
      </p:sp>
      <p:sp>
        <p:nvSpPr>
          <p:cNvPr id="341" name="Google Shape;341;p21"/>
          <p:cNvSpPr txBox="1"/>
          <p:nvPr>
            <p:ph idx="1" type="body"/>
          </p:nvPr>
        </p:nvSpPr>
        <p:spPr>
          <a:xfrm>
            <a:off x="545525" y="1535950"/>
            <a:ext cx="41082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100"/>
              <a:buNone/>
            </a:pPr>
            <a:r>
              <a:rPr lang="en-GB" sz="1700">
                <a:solidFill>
                  <a:srgbClr val="EFEDED"/>
                </a:solidFill>
                <a:latin typeface="Noto Sans JP"/>
                <a:ea typeface="Noto Sans JP"/>
                <a:cs typeface="Noto Sans JP"/>
                <a:sym typeface="Noto Sans JP"/>
              </a:rPr>
              <a:t>Use your imagination to create</a:t>
            </a:r>
            <a:r>
              <a:rPr i="1" lang="en-GB" sz="1250"/>
              <a:t> </a:t>
            </a:r>
            <a:r>
              <a:rPr lang="en-GB" sz="1700">
                <a:solidFill>
                  <a:srgbClr val="EFEDED"/>
                </a:solidFill>
                <a:latin typeface="Noto Sans JP"/>
                <a:ea typeface="Noto Sans JP"/>
                <a:cs typeface="Noto Sans JP"/>
                <a:sym typeface="Noto Sans JP"/>
              </a:rPr>
              <a:t>something green, awe-some and completely unexpected for </a:t>
            </a:r>
            <a:br>
              <a:rPr lang="en-GB" sz="1700">
                <a:solidFill>
                  <a:srgbClr val="EFEDED"/>
                </a:solidFill>
                <a:latin typeface="Noto Sans JP"/>
                <a:ea typeface="Noto Sans JP"/>
                <a:cs typeface="Noto Sans JP"/>
                <a:sym typeface="Noto Sans JP"/>
              </a:rPr>
            </a:br>
            <a:r>
              <a:rPr lang="en-GB" sz="1700">
                <a:solidFill>
                  <a:srgbClr val="EFEDED"/>
                </a:solidFill>
                <a:latin typeface="Noto Sans JP"/>
                <a:ea typeface="Noto Sans JP"/>
                <a:cs typeface="Noto Sans JP"/>
                <a:sym typeface="Noto Sans JP"/>
              </a:rPr>
              <a:t>your community!</a:t>
            </a:r>
            <a:endParaRPr sz="2000"/>
          </a:p>
          <a:p>
            <a:pPr indent="0" lvl="0" marL="0" rtl="0" algn="l">
              <a:lnSpc>
                <a:spcPct val="115000"/>
              </a:lnSpc>
              <a:spcBef>
                <a:spcPts val="1200"/>
              </a:spcBef>
              <a:spcAft>
                <a:spcPts val="1200"/>
              </a:spcAft>
              <a:buClr>
                <a:schemeClr val="dk1"/>
              </a:buClr>
              <a:buSzPts val="1100"/>
              <a:buFont typeface="Arial"/>
              <a:buNone/>
            </a:pPr>
            <a:r>
              <a:t/>
            </a:r>
            <a:endParaRPr sz="1600">
              <a:solidFill>
                <a:srgbClr val="EFEDED"/>
              </a:solidFill>
              <a:latin typeface="Noto Sans JP"/>
              <a:ea typeface="Noto Sans JP"/>
              <a:cs typeface="Noto Sans JP"/>
              <a:sym typeface="Noto Sans JP"/>
            </a:endParaRPr>
          </a:p>
        </p:txBody>
      </p:sp>
      <p:pic>
        <p:nvPicPr>
          <p:cNvPr id="342" name="Google Shape;342;p21"/>
          <p:cNvPicPr preferRelativeResize="0"/>
          <p:nvPr/>
        </p:nvPicPr>
        <p:blipFill rotWithShape="1">
          <a:blip r:embed="rId4">
            <a:alphaModFix/>
          </a:blip>
          <a:srcRect b="0" l="0" r="0" t="0"/>
          <a:stretch/>
        </p:blipFill>
        <p:spPr>
          <a:xfrm>
            <a:off x="-526950" y="2991388"/>
            <a:ext cx="5715548" cy="3214999"/>
          </a:xfrm>
          <a:prstGeom prst="rect">
            <a:avLst/>
          </a:prstGeom>
          <a:noFill/>
          <a:ln>
            <a:noFill/>
          </a:ln>
        </p:spPr>
      </p:pic>
      <p:pic>
        <p:nvPicPr>
          <p:cNvPr id="343" name="Google Shape;343;p21"/>
          <p:cNvPicPr preferRelativeResize="0"/>
          <p:nvPr/>
        </p:nvPicPr>
        <p:blipFill rotWithShape="1">
          <a:blip r:embed="rId5">
            <a:alphaModFix/>
          </a:blip>
          <a:srcRect b="0" l="0" r="0" t="0"/>
          <a:stretch/>
        </p:blipFill>
        <p:spPr>
          <a:xfrm>
            <a:off x="7389025" y="349819"/>
            <a:ext cx="1201966" cy="471275"/>
          </a:xfrm>
          <a:prstGeom prst="rect">
            <a:avLst/>
          </a:prstGeom>
          <a:noFill/>
          <a:ln>
            <a:noFill/>
          </a:ln>
        </p:spPr>
      </p:pic>
      <p:pic>
        <p:nvPicPr>
          <p:cNvPr id="344" name="Google Shape;344;p21"/>
          <p:cNvPicPr preferRelativeResize="0"/>
          <p:nvPr/>
        </p:nvPicPr>
        <p:blipFill rotWithShape="1">
          <a:blip r:embed="rId6">
            <a:alphaModFix/>
          </a:blip>
          <a:srcRect b="0" l="0" r="0" t="0"/>
          <a:stretch/>
        </p:blipFill>
        <p:spPr>
          <a:xfrm>
            <a:off x="8321450" y="4338775"/>
            <a:ext cx="520225" cy="520225"/>
          </a:xfrm>
          <a:prstGeom prst="rect">
            <a:avLst/>
          </a:prstGeom>
          <a:noFill/>
          <a:ln>
            <a:noFill/>
          </a:ln>
        </p:spPr>
      </p:pic>
      <p:sp>
        <p:nvSpPr>
          <p:cNvPr id="345" name="Google Shape;345;p21"/>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6" name="Google Shape;346;p21"/>
          <p:cNvPicPr preferRelativeResize="0"/>
          <p:nvPr/>
        </p:nvPicPr>
        <p:blipFill rotWithShape="1">
          <a:blip r:embed="rId7">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pic>
        <p:nvPicPr>
          <p:cNvPr id="347" name="Google Shape;347;p21"/>
          <p:cNvPicPr preferRelativeResize="0"/>
          <p:nvPr/>
        </p:nvPicPr>
        <p:blipFill rotWithShape="1">
          <a:blip r:embed="rId8">
            <a:alphaModFix/>
          </a:blip>
          <a:srcRect b="0" l="0" r="0" t="0"/>
          <a:stretch/>
        </p:blipFill>
        <p:spPr>
          <a:xfrm>
            <a:off x="6858000" y="1612150"/>
            <a:ext cx="2381250" cy="2381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2"/>
          <p:cNvSpPr txBox="1"/>
          <p:nvPr>
            <p:ph type="title"/>
          </p:nvPr>
        </p:nvSpPr>
        <p:spPr>
          <a:xfrm>
            <a:off x="311700" y="7509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latin typeface="Noto Sans JP"/>
                <a:ea typeface="Noto Sans JP"/>
                <a:cs typeface="Noto Sans JP"/>
                <a:sym typeface="Noto Sans JP"/>
              </a:rPr>
              <a:t>Reflection</a:t>
            </a:r>
            <a:endParaRPr b="1" sz="3120">
              <a:latin typeface="Noto Sans JP"/>
              <a:ea typeface="Noto Sans JP"/>
              <a:cs typeface="Noto Sans JP"/>
              <a:sym typeface="Noto Sans JP"/>
            </a:endParaRPr>
          </a:p>
        </p:txBody>
      </p:sp>
      <p:sp>
        <p:nvSpPr>
          <p:cNvPr id="353" name="Google Shape;353;p22"/>
          <p:cNvSpPr txBox="1"/>
          <p:nvPr>
            <p:ph idx="1" type="body"/>
          </p:nvPr>
        </p:nvSpPr>
        <p:spPr>
          <a:xfrm>
            <a:off x="311700" y="1679350"/>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GB" sz="2000">
                <a:latin typeface="Noto Sans JP"/>
                <a:ea typeface="Noto Sans JP"/>
                <a:cs typeface="Noto Sans JP"/>
                <a:sym typeface="Noto Sans JP"/>
              </a:rPr>
              <a:t>What inspired you?</a:t>
            </a:r>
            <a:endParaRPr sz="2200"/>
          </a:p>
          <a:p>
            <a:pPr indent="0" lvl="0" marL="0" rtl="0" algn="l">
              <a:lnSpc>
                <a:spcPct val="115000"/>
              </a:lnSpc>
              <a:spcBef>
                <a:spcPts val="1200"/>
              </a:spcBef>
              <a:spcAft>
                <a:spcPts val="0"/>
              </a:spcAft>
              <a:buSzPts val="1800"/>
              <a:buNone/>
            </a:pPr>
            <a:r>
              <a:rPr lang="en-GB" sz="2000">
                <a:latin typeface="Noto Sans JP"/>
                <a:ea typeface="Noto Sans JP"/>
                <a:cs typeface="Noto Sans JP"/>
                <a:sym typeface="Noto Sans JP"/>
              </a:rPr>
              <a:t>What intrigued you?</a:t>
            </a:r>
            <a:endParaRPr sz="2200"/>
          </a:p>
          <a:p>
            <a:pPr indent="-228600" lvl="0" marL="457200" rtl="0" algn="l">
              <a:lnSpc>
                <a:spcPct val="115000"/>
              </a:lnSpc>
              <a:spcBef>
                <a:spcPts val="0"/>
              </a:spcBef>
              <a:spcAft>
                <a:spcPts val="0"/>
              </a:spcAft>
              <a:buSzPts val="1500"/>
              <a:buFont typeface="Noto Sans JP"/>
              <a:buNone/>
            </a:pPr>
            <a:r>
              <a:t/>
            </a:r>
            <a:endParaRPr sz="1500">
              <a:latin typeface="Noto Sans JP"/>
              <a:ea typeface="Noto Sans JP"/>
              <a:cs typeface="Noto Sans JP"/>
              <a:sym typeface="Noto Sans JP"/>
            </a:endParaRPr>
          </a:p>
          <a:p>
            <a:pPr indent="0" lvl="0" marL="457200" rtl="0" algn="l">
              <a:lnSpc>
                <a:spcPct val="115000"/>
              </a:lnSpc>
              <a:spcBef>
                <a:spcPts val="1200"/>
              </a:spcBef>
              <a:spcAft>
                <a:spcPts val="1200"/>
              </a:spcAft>
              <a:buSzPts val="1800"/>
              <a:buNone/>
            </a:pPr>
            <a:r>
              <a:t/>
            </a:r>
            <a:endParaRPr/>
          </a:p>
        </p:txBody>
      </p:sp>
      <p:sp>
        <p:nvSpPr>
          <p:cNvPr id="354" name="Google Shape;354;p22"/>
          <p:cNvSpPr/>
          <p:nvPr/>
        </p:nvSpPr>
        <p:spPr>
          <a:xfrm>
            <a:off x="5542150" y="0"/>
            <a:ext cx="6699600" cy="51435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5" name="Google Shape;355;p22"/>
          <p:cNvPicPr preferRelativeResize="0"/>
          <p:nvPr/>
        </p:nvPicPr>
        <p:blipFill rotWithShape="1">
          <a:blip r:embed="rId3">
            <a:alphaModFix/>
          </a:blip>
          <a:srcRect b="0" l="0" r="0" t="0"/>
          <a:stretch/>
        </p:blipFill>
        <p:spPr>
          <a:xfrm>
            <a:off x="7389025" y="349819"/>
            <a:ext cx="1201966" cy="471275"/>
          </a:xfrm>
          <a:prstGeom prst="rect">
            <a:avLst/>
          </a:prstGeom>
          <a:noFill/>
          <a:ln>
            <a:noFill/>
          </a:ln>
        </p:spPr>
      </p:pic>
      <p:pic>
        <p:nvPicPr>
          <p:cNvPr id="356" name="Google Shape;356;p22"/>
          <p:cNvPicPr preferRelativeResize="0"/>
          <p:nvPr/>
        </p:nvPicPr>
        <p:blipFill rotWithShape="1">
          <a:blip r:embed="rId4">
            <a:alphaModFix/>
          </a:blip>
          <a:srcRect b="0" l="0" r="0" t="0"/>
          <a:stretch/>
        </p:blipFill>
        <p:spPr>
          <a:xfrm>
            <a:off x="8321450" y="4338775"/>
            <a:ext cx="520225" cy="520225"/>
          </a:xfrm>
          <a:prstGeom prst="rect">
            <a:avLst/>
          </a:prstGeom>
          <a:noFill/>
          <a:ln>
            <a:noFill/>
          </a:ln>
        </p:spPr>
      </p:pic>
      <p:sp>
        <p:nvSpPr>
          <p:cNvPr id="357" name="Google Shape;357;p22"/>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8" name="Google Shape;358;p22"/>
          <p:cNvPicPr preferRelativeResize="0"/>
          <p:nvPr/>
        </p:nvPicPr>
        <p:blipFill rotWithShape="1">
          <a:blip r:embed="rId5">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pic>
        <p:nvPicPr>
          <p:cNvPr id="359" name="Google Shape;359;p22"/>
          <p:cNvPicPr preferRelativeResize="0"/>
          <p:nvPr/>
        </p:nvPicPr>
        <p:blipFill rotWithShape="1">
          <a:blip r:embed="rId6">
            <a:alphaModFix/>
          </a:blip>
          <a:srcRect b="0" l="0" r="0" t="0"/>
          <a:stretch/>
        </p:blipFill>
        <p:spPr>
          <a:xfrm rot="-634186">
            <a:off x="5206716" y="1067700"/>
            <a:ext cx="1751025" cy="2591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3"/>
          <p:cNvSpPr/>
          <p:nvPr/>
        </p:nvSpPr>
        <p:spPr>
          <a:xfrm>
            <a:off x="-2831475" y="0"/>
            <a:ext cx="103515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3"/>
          <p:cNvSpPr txBox="1"/>
          <p:nvPr>
            <p:ph type="ctrTitle"/>
          </p:nvPr>
        </p:nvSpPr>
        <p:spPr>
          <a:xfrm>
            <a:off x="1377000" y="3449700"/>
            <a:ext cx="8520600" cy="6936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65079"/>
              <a:buNone/>
            </a:pPr>
            <a:r>
              <a:rPr lang="en-GB" sz="3500">
                <a:solidFill>
                  <a:srgbClr val="EFEDED"/>
                </a:solidFill>
                <a:latin typeface="Noto Sans JP"/>
                <a:ea typeface="Noto Sans JP"/>
                <a:cs typeface="Noto Sans JP"/>
                <a:sym typeface="Noto Sans JP"/>
              </a:rPr>
              <a:t>Extension Activity </a:t>
            </a:r>
            <a:endParaRPr/>
          </a:p>
          <a:p>
            <a:pPr indent="0" lvl="0" marL="0" rtl="0" algn="l">
              <a:lnSpc>
                <a:spcPct val="100000"/>
              </a:lnSpc>
              <a:spcBef>
                <a:spcPts val="0"/>
              </a:spcBef>
              <a:spcAft>
                <a:spcPts val="0"/>
              </a:spcAft>
              <a:buSzPct val="165079"/>
              <a:buNone/>
            </a:pPr>
            <a:r>
              <a:t/>
            </a:r>
            <a:endParaRPr/>
          </a:p>
        </p:txBody>
      </p:sp>
      <p:sp>
        <p:nvSpPr>
          <p:cNvPr id="366" name="Google Shape;366;p23"/>
          <p:cNvSpPr txBox="1"/>
          <p:nvPr>
            <p:ph idx="1" type="subTitle"/>
          </p:nvPr>
        </p:nvSpPr>
        <p:spPr>
          <a:xfrm>
            <a:off x="1377000" y="1979975"/>
            <a:ext cx="85206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5800">
                <a:solidFill>
                  <a:srgbClr val="FFD400"/>
                </a:solidFill>
                <a:latin typeface="Noto Sans JP"/>
                <a:ea typeface="Noto Sans JP"/>
                <a:cs typeface="Noto Sans JP"/>
                <a:sym typeface="Noto Sans JP"/>
              </a:rPr>
              <a:t>Take Action!</a:t>
            </a:r>
            <a:endParaRPr b="1" sz="5800">
              <a:solidFill>
                <a:srgbClr val="FFD400"/>
              </a:solidFill>
              <a:latin typeface="Noto Sans JP"/>
              <a:ea typeface="Noto Sans JP"/>
              <a:cs typeface="Noto Sans JP"/>
              <a:sym typeface="Noto Sans JP"/>
            </a:endParaRPr>
          </a:p>
        </p:txBody>
      </p:sp>
      <p:pic>
        <p:nvPicPr>
          <p:cNvPr id="367" name="Google Shape;367;p23"/>
          <p:cNvPicPr preferRelativeResize="0"/>
          <p:nvPr/>
        </p:nvPicPr>
        <p:blipFill rotWithShape="1">
          <a:blip r:embed="rId3">
            <a:alphaModFix/>
          </a:blip>
          <a:srcRect b="0" l="0" r="0" t="0"/>
          <a:stretch/>
        </p:blipFill>
        <p:spPr>
          <a:xfrm>
            <a:off x="1496826" y="763900"/>
            <a:ext cx="1573750" cy="617049"/>
          </a:xfrm>
          <a:prstGeom prst="rect">
            <a:avLst/>
          </a:prstGeom>
          <a:noFill/>
          <a:ln>
            <a:noFill/>
          </a:ln>
        </p:spPr>
      </p:pic>
      <p:pic>
        <p:nvPicPr>
          <p:cNvPr id="368" name="Google Shape;368;p23"/>
          <p:cNvPicPr preferRelativeResize="0"/>
          <p:nvPr/>
        </p:nvPicPr>
        <p:blipFill rotWithShape="1">
          <a:blip r:embed="rId4">
            <a:alphaModFix/>
          </a:blip>
          <a:srcRect b="0" l="0" r="0" t="0"/>
          <a:stretch/>
        </p:blipFill>
        <p:spPr>
          <a:xfrm>
            <a:off x="8070775" y="4338775"/>
            <a:ext cx="520225" cy="520225"/>
          </a:xfrm>
          <a:prstGeom prst="rect">
            <a:avLst/>
          </a:prstGeom>
          <a:noFill/>
          <a:ln>
            <a:noFill/>
          </a:ln>
        </p:spPr>
      </p:pic>
      <p:sp>
        <p:nvSpPr>
          <p:cNvPr id="369" name="Google Shape;369;p23"/>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0" name="Google Shape;370;p23"/>
          <p:cNvPicPr preferRelativeResize="0"/>
          <p:nvPr/>
        </p:nvPicPr>
        <p:blipFill rotWithShape="1">
          <a:blip r:embed="rId5">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371" name="Google Shape;371;p23"/>
          <p:cNvPicPr preferRelativeResize="0"/>
          <p:nvPr/>
        </p:nvPicPr>
        <p:blipFill rotWithShape="1">
          <a:blip r:embed="rId6">
            <a:alphaModFix/>
          </a:blip>
          <a:srcRect b="0" l="0" r="0" t="0"/>
          <a:stretch/>
        </p:blipFill>
        <p:spPr>
          <a:xfrm>
            <a:off x="6099851" y="105825"/>
            <a:ext cx="3044150" cy="4132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24" title="melissa-askew-YJY8PIKH9Qo-unsplash.jpg"/>
          <p:cNvPicPr preferRelativeResize="0"/>
          <p:nvPr/>
        </p:nvPicPr>
        <p:blipFill rotWithShape="1">
          <a:blip r:embed="rId3">
            <a:alphaModFix/>
          </a:blip>
          <a:srcRect b="0" l="0" r="0" t="0"/>
          <a:stretch/>
        </p:blipFill>
        <p:spPr>
          <a:xfrm>
            <a:off x="0" y="802200"/>
            <a:ext cx="5072876" cy="4362574"/>
          </a:xfrm>
          <a:prstGeom prst="rect">
            <a:avLst/>
          </a:prstGeom>
          <a:noFill/>
          <a:ln>
            <a:noFill/>
          </a:ln>
        </p:spPr>
      </p:pic>
      <p:pic>
        <p:nvPicPr>
          <p:cNvPr id="377" name="Google Shape;377;p24" title="pexels-mary-taylor-5896619.jpg"/>
          <p:cNvPicPr preferRelativeResize="0"/>
          <p:nvPr/>
        </p:nvPicPr>
        <p:blipFill rotWithShape="1">
          <a:blip r:embed="rId4">
            <a:alphaModFix/>
          </a:blip>
          <a:srcRect b="-481" l="0" r="0" t="0"/>
          <a:stretch/>
        </p:blipFill>
        <p:spPr>
          <a:xfrm rot="279753">
            <a:off x="4369067" y="2935329"/>
            <a:ext cx="2426313" cy="2151189"/>
          </a:xfrm>
          <a:prstGeom prst="rect">
            <a:avLst/>
          </a:prstGeom>
          <a:noFill/>
          <a:ln cap="flat" cmpd="sng" w="19050">
            <a:solidFill>
              <a:schemeClr val="lt1"/>
            </a:solidFill>
            <a:prstDash val="solid"/>
            <a:round/>
            <a:headEnd len="sm" w="sm" type="none"/>
            <a:tailEnd len="sm" w="sm" type="none"/>
          </a:ln>
        </p:spPr>
      </p:pic>
      <p:sp>
        <p:nvSpPr>
          <p:cNvPr id="378" name="Google Shape;378;p24"/>
          <p:cNvSpPr txBox="1"/>
          <p:nvPr>
            <p:ph type="title"/>
          </p:nvPr>
        </p:nvSpPr>
        <p:spPr>
          <a:xfrm>
            <a:off x="311700" y="10704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1: </a:t>
            </a:r>
            <a:br>
              <a:rPr b="1" lang="en-GB">
                <a:solidFill>
                  <a:schemeClr val="dk2"/>
                </a:solidFill>
                <a:latin typeface="Noto Sans JP"/>
                <a:ea typeface="Noto Sans JP"/>
                <a:cs typeface="Noto Sans JP"/>
                <a:sym typeface="Noto Sans JP"/>
              </a:rPr>
            </a:br>
            <a:r>
              <a:rPr b="1" lang="en-GB" sz="4132">
                <a:solidFill>
                  <a:srgbClr val="9D2E8C"/>
                </a:solidFill>
                <a:latin typeface="Noto Sans JP"/>
                <a:ea typeface="Noto Sans JP"/>
                <a:cs typeface="Noto Sans JP"/>
                <a:sym typeface="Noto Sans JP"/>
              </a:rPr>
              <a:t>Explore Nature </a:t>
            </a:r>
            <a:br>
              <a:rPr b="1" lang="en-GB" sz="4132">
                <a:solidFill>
                  <a:srgbClr val="9D2E8C"/>
                </a:solidFill>
                <a:latin typeface="Noto Sans JP"/>
                <a:ea typeface="Noto Sans JP"/>
                <a:cs typeface="Noto Sans JP"/>
                <a:sym typeface="Noto Sans JP"/>
              </a:rPr>
            </a:br>
            <a:r>
              <a:rPr b="1" lang="en-GB" sz="4132">
                <a:solidFill>
                  <a:srgbClr val="9D2E8C"/>
                </a:solidFill>
                <a:latin typeface="Noto Sans JP"/>
                <a:ea typeface="Noto Sans JP"/>
                <a:cs typeface="Noto Sans JP"/>
                <a:sym typeface="Noto Sans JP"/>
              </a:rPr>
              <a:t>&amp; Wellbeing</a:t>
            </a:r>
            <a:endParaRPr b="1" sz="4132">
              <a:solidFill>
                <a:srgbClr val="9D2E8C"/>
              </a:solidFill>
              <a:latin typeface="Noto Sans JP"/>
              <a:ea typeface="Noto Sans JP"/>
              <a:cs typeface="Noto Sans JP"/>
              <a:sym typeface="Noto Sans JP"/>
            </a:endParaRPr>
          </a:p>
          <a:p>
            <a:pPr indent="0" lvl="0" marL="0" rtl="0" algn="r">
              <a:lnSpc>
                <a:spcPct val="100000"/>
              </a:lnSpc>
              <a:spcBef>
                <a:spcPts val="0"/>
              </a:spcBef>
              <a:spcAft>
                <a:spcPts val="0"/>
              </a:spcAft>
              <a:buSzPct val="89760"/>
              <a:buNone/>
            </a:pPr>
            <a:r>
              <a:t/>
            </a:r>
            <a:endParaRPr b="1" sz="3466">
              <a:solidFill>
                <a:srgbClr val="9D2E8C"/>
              </a:solidFill>
              <a:latin typeface="Noto Sans JP"/>
              <a:ea typeface="Noto Sans JP"/>
              <a:cs typeface="Noto Sans JP"/>
              <a:sym typeface="Noto Sans JP"/>
            </a:endParaRPr>
          </a:p>
        </p:txBody>
      </p:sp>
      <p:sp>
        <p:nvSpPr>
          <p:cNvPr id="379" name="Google Shape;379;p24"/>
          <p:cNvSpPr/>
          <p:nvPr/>
        </p:nvSpPr>
        <p:spPr>
          <a:xfrm>
            <a:off x="-1001700" y="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24"/>
          <p:cNvSpPr/>
          <p:nvPr/>
        </p:nvSpPr>
        <p:spPr>
          <a:xfrm>
            <a:off x="6742700" y="0"/>
            <a:ext cx="6699600" cy="8022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1" name="Google Shape;381;p24"/>
          <p:cNvPicPr preferRelativeResize="0"/>
          <p:nvPr/>
        </p:nvPicPr>
        <p:blipFill rotWithShape="1">
          <a:blip r:embed="rId5">
            <a:alphaModFix/>
          </a:blip>
          <a:srcRect b="0" l="0" r="0" t="0"/>
          <a:stretch/>
        </p:blipFill>
        <p:spPr>
          <a:xfrm>
            <a:off x="521350" y="152812"/>
            <a:ext cx="1266473" cy="496575"/>
          </a:xfrm>
          <a:prstGeom prst="rect">
            <a:avLst/>
          </a:prstGeom>
          <a:noFill/>
          <a:ln>
            <a:noFill/>
          </a:ln>
        </p:spPr>
      </p:pic>
      <p:pic>
        <p:nvPicPr>
          <p:cNvPr id="382" name="Google Shape;382;p24"/>
          <p:cNvPicPr preferRelativeResize="0"/>
          <p:nvPr/>
        </p:nvPicPr>
        <p:blipFill rotWithShape="1">
          <a:blip r:embed="rId6">
            <a:alphaModFix/>
          </a:blip>
          <a:srcRect b="0" l="0" r="0" t="0"/>
          <a:stretch/>
        </p:blipFill>
        <p:spPr>
          <a:xfrm>
            <a:off x="8326767" y="234375"/>
            <a:ext cx="333455" cy="333450"/>
          </a:xfrm>
          <a:prstGeom prst="rect">
            <a:avLst/>
          </a:prstGeom>
          <a:noFill/>
          <a:ln>
            <a:noFill/>
          </a:ln>
        </p:spPr>
      </p:pic>
      <p:sp>
        <p:nvSpPr>
          <p:cNvPr id="383" name="Google Shape;383;p24"/>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4" name="Google Shape;384;p24"/>
          <p:cNvPicPr preferRelativeResize="0"/>
          <p:nvPr/>
        </p:nvPicPr>
        <p:blipFill rotWithShape="1">
          <a:blip r:embed="rId7">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pic>
        <p:nvPicPr>
          <p:cNvPr id="385" name="Google Shape;385;p24" title="BtC-DPfP_Noun-cat-v1_RGB_transparent.png"/>
          <p:cNvPicPr preferRelativeResize="0"/>
          <p:nvPr/>
        </p:nvPicPr>
        <p:blipFill rotWithShape="1">
          <a:blip r:embed="rId8">
            <a:alphaModFix/>
          </a:blip>
          <a:srcRect b="0" l="0" r="0" t="0"/>
          <a:stretch/>
        </p:blipFill>
        <p:spPr>
          <a:xfrm>
            <a:off x="5661825" y="2840275"/>
            <a:ext cx="4653526" cy="2617600"/>
          </a:xfrm>
          <a:prstGeom prst="rect">
            <a:avLst/>
          </a:prstGeom>
          <a:noFill/>
          <a:ln>
            <a:noFill/>
          </a:ln>
        </p:spPr>
      </p:pic>
      <p:sp>
        <p:nvSpPr>
          <p:cNvPr id="386" name="Google Shape;386;p24"/>
          <p:cNvSpPr/>
          <p:nvPr/>
        </p:nvSpPr>
        <p:spPr>
          <a:xfrm rot="3960">
            <a:off x="174811" y="4872211"/>
            <a:ext cx="1302301"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4"/>
          <p:cNvSpPr txBox="1"/>
          <p:nvPr/>
        </p:nvSpPr>
        <p:spPr>
          <a:xfrm rot="4838">
            <a:off x="238647" y="4815569"/>
            <a:ext cx="1278901" cy="21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Melissa Askew/Unsplash</a:t>
            </a:r>
            <a:endParaRPr b="0" i="1" sz="700" u="none" cap="none" strike="noStrike">
              <a:solidFill>
                <a:schemeClr val="dk2"/>
              </a:solidFill>
              <a:latin typeface="Arial"/>
              <a:ea typeface="Arial"/>
              <a:cs typeface="Arial"/>
              <a:sym typeface="Arial"/>
            </a:endParaRPr>
          </a:p>
        </p:txBody>
      </p:sp>
      <p:sp>
        <p:nvSpPr>
          <p:cNvPr id="388" name="Google Shape;388;p24"/>
          <p:cNvSpPr/>
          <p:nvPr/>
        </p:nvSpPr>
        <p:spPr>
          <a:xfrm>
            <a:off x="305205" y="4912874"/>
            <a:ext cx="95100" cy="95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4"/>
          <p:cNvSpPr/>
          <p:nvPr/>
        </p:nvSpPr>
        <p:spPr>
          <a:xfrm rot="3791">
            <a:off x="4263077" y="4872050"/>
            <a:ext cx="1088101"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4"/>
          <p:cNvSpPr txBox="1"/>
          <p:nvPr/>
        </p:nvSpPr>
        <p:spPr>
          <a:xfrm rot="4982">
            <a:off x="4326924" y="4815425"/>
            <a:ext cx="1035001" cy="21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Mary Taylor/Pexels</a:t>
            </a:r>
            <a:endParaRPr b="0" i="1" sz="700" u="none" cap="none" strike="noStrike">
              <a:solidFill>
                <a:schemeClr val="dk2"/>
              </a:solidFill>
              <a:latin typeface="Arial"/>
              <a:ea typeface="Arial"/>
              <a:cs typeface="Arial"/>
              <a:sym typeface="Arial"/>
            </a:endParaRPr>
          </a:p>
        </p:txBody>
      </p:sp>
      <p:sp>
        <p:nvSpPr>
          <p:cNvPr id="391" name="Google Shape;391;p24"/>
          <p:cNvSpPr/>
          <p:nvPr/>
        </p:nvSpPr>
        <p:spPr>
          <a:xfrm>
            <a:off x="4393480" y="4912874"/>
            <a:ext cx="95100" cy="95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25" title="mar-nunez-LWgiDIhIAl4-unsplash.jpg"/>
          <p:cNvPicPr preferRelativeResize="0"/>
          <p:nvPr/>
        </p:nvPicPr>
        <p:blipFill rotWithShape="1">
          <a:blip r:embed="rId3">
            <a:alphaModFix/>
          </a:blip>
          <a:srcRect b="0" l="0" r="0" t="0"/>
          <a:stretch/>
        </p:blipFill>
        <p:spPr>
          <a:xfrm>
            <a:off x="5600700" y="891675"/>
            <a:ext cx="3543299" cy="5351526"/>
          </a:xfrm>
          <a:prstGeom prst="rect">
            <a:avLst/>
          </a:prstGeom>
          <a:noFill/>
          <a:ln>
            <a:noFill/>
          </a:ln>
        </p:spPr>
      </p:pic>
      <p:sp>
        <p:nvSpPr>
          <p:cNvPr id="397" name="Google Shape;397;p25"/>
          <p:cNvSpPr txBox="1"/>
          <p:nvPr>
            <p:ph type="title"/>
          </p:nvPr>
        </p:nvSpPr>
        <p:spPr>
          <a:xfrm>
            <a:off x="311700" y="9329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2: </a:t>
            </a:r>
            <a:br>
              <a:rPr b="1" lang="en-GB">
                <a:solidFill>
                  <a:srgbClr val="9D2E8C"/>
                </a:solidFill>
              </a:rPr>
            </a:br>
            <a:r>
              <a:rPr b="1" lang="en-GB" sz="4132">
                <a:solidFill>
                  <a:srgbClr val="9D2E8C"/>
                </a:solidFill>
                <a:latin typeface="Noto Sans JP"/>
                <a:ea typeface="Noto Sans JP"/>
                <a:cs typeface="Noto Sans JP"/>
                <a:sym typeface="Noto Sans JP"/>
              </a:rPr>
              <a:t>Nature spotting </a:t>
            </a:r>
            <a:br>
              <a:rPr b="1" lang="en-GB" sz="4132">
                <a:solidFill>
                  <a:srgbClr val="9D2E8C"/>
                </a:solidFill>
                <a:latin typeface="Noto Sans JP"/>
                <a:ea typeface="Noto Sans JP"/>
                <a:cs typeface="Noto Sans JP"/>
                <a:sym typeface="Noto Sans JP"/>
              </a:rPr>
            </a:br>
            <a:r>
              <a:rPr b="1" lang="en-GB" sz="4132">
                <a:solidFill>
                  <a:srgbClr val="9D2E8C"/>
                </a:solidFill>
                <a:latin typeface="Noto Sans JP"/>
                <a:ea typeface="Noto Sans JP"/>
                <a:cs typeface="Noto Sans JP"/>
                <a:sym typeface="Noto Sans JP"/>
              </a:rPr>
              <a:t>and mapping</a:t>
            </a:r>
            <a:endParaRPr b="1" sz="4132">
              <a:solidFill>
                <a:srgbClr val="9D2E8C"/>
              </a:solidFill>
              <a:latin typeface="Noto Sans JP"/>
              <a:ea typeface="Noto Sans JP"/>
              <a:cs typeface="Noto Sans JP"/>
              <a:sym typeface="Noto Sans JP"/>
            </a:endParaRPr>
          </a:p>
        </p:txBody>
      </p:sp>
      <p:sp>
        <p:nvSpPr>
          <p:cNvPr id="398" name="Google Shape;398;p25"/>
          <p:cNvSpPr/>
          <p:nvPr/>
        </p:nvSpPr>
        <p:spPr>
          <a:xfrm>
            <a:off x="-1001700" y="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5"/>
          <p:cNvSpPr/>
          <p:nvPr/>
        </p:nvSpPr>
        <p:spPr>
          <a:xfrm>
            <a:off x="6742700" y="0"/>
            <a:ext cx="6699600" cy="8022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0" name="Google Shape;400;p25"/>
          <p:cNvPicPr preferRelativeResize="0"/>
          <p:nvPr/>
        </p:nvPicPr>
        <p:blipFill rotWithShape="1">
          <a:blip r:embed="rId4">
            <a:alphaModFix/>
          </a:blip>
          <a:srcRect b="0" l="0" r="0" t="0"/>
          <a:stretch/>
        </p:blipFill>
        <p:spPr>
          <a:xfrm>
            <a:off x="521350" y="152812"/>
            <a:ext cx="1266473" cy="496575"/>
          </a:xfrm>
          <a:prstGeom prst="rect">
            <a:avLst/>
          </a:prstGeom>
          <a:noFill/>
          <a:ln>
            <a:noFill/>
          </a:ln>
        </p:spPr>
      </p:pic>
      <p:pic>
        <p:nvPicPr>
          <p:cNvPr id="401" name="Google Shape;401;p25"/>
          <p:cNvPicPr preferRelativeResize="0"/>
          <p:nvPr/>
        </p:nvPicPr>
        <p:blipFill rotWithShape="1">
          <a:blip r:embed="rId5">
            <a:alphaModFix/>
          </a:blip>
          <a:srcRect b="0" l="0" r="0" t="0"/>
          <a:stretch/>
        </p:blipFill>
        <p:spPr>
          <a:xfrm>
            <a:off x="8326767" y="234375"/>
            <a:ext cx="333455" cy="333450"/>
          </a:xfrm>
          <a:prstGeom prst="rect">
            <a:avLst/>
          </a:prstGeom>
          <a:noFill/>
          <a:ln>
            <a:noFill/>
          </a:ln>
        </p:spPr>
      </p:pic>
      <p:sp>
        <p:nvSpPr>
          <p:cNvPr id="402" name="Google Shape;402;p25"/>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3" name="Google Shape;403;p25"/>
          <p:cNvPicPr preferRelativeResize="0"/>
          <p:nvPr/>
        </p:nvPicPr>
        <p:blipFill rotWithShape="1">
          <a:blip r:embed="rId6">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sp>
        <p:nvSpPr>
          <p:cNvPr id="404" name="Google Shape;404;p25"/>
          <p:cNvSpPr/>
          <p:nvPr/>
        </p:nvSpPr>
        <p:spPr>
          <a:xfrm rot="3960">
            <a:off x="7608111" y="4965161"/>
            <a:ext cx="1302301"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25"/>
          <p:cNvSpPr txBox="1"/>
          <p:nvPr/>
        </p:nvSpPr>
        <p:spPr>
          <a:xfrm rot="4838">
            <a:off x="7671947" y="4908519"/>
            <a:ext cx="1278901" cy="21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Mar Nunez/Unsplash</a:t>
            </a:r>
            <a:endParaRPr b="0" i="1" sz="700" u="none" cap="none" strike="noStrike">
              <a:solidFill>
                <a:schemeClr val="dk2"/>
              </a:solidFill>
              <a:latin typeface="Arial"/>
              <a:ea typeface="Arial"/>
              <a:cs typeface="Arial"/>
              <a:sym typeface="Arial"/>
            </a:endParaRPr>
          </a:p>
        </p:txBody>
      </p:sp>
      <p:sp>
        <p:nvSpPr>
          <p:cNvPr id="406" name="Google Shape;406;p25"/>
          <p:cNvSpPr/>
          <p:nvPr/>
        </p:nvSpPr>
        <p:spPr>
          <a:xfrm>
            <a:off x="7738505" y="5005824"/>
            <a:ext cx="95100" cy="95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7" name="Google Shape;407;p25" title="flower-4346049_1280.jpg"/>
          <p:cNvPicPr preferRelativeResize="0"/>
          <p:nvPr/>
        </p:nvPicPr>
        <p:blipFill rotWithShape="1">
          <a:blip r:embed="rId7">
            <a:alphaModFix/>
          </a:blip>
          <a:srcRect b="0" l="0" r="0" t="0"/>
          <a:stretch/>
        </p:blipFill>
        <p:spPr>
          <a:xfrm rot="449674">
            <a:off x="4237800" y="2448725"/>
            <a:ext cx="2148576" cy="2328724"/>
          </a:xfrm>
          <a:prstGeom prst="rect">
            <a:avLst/>
          </a:prstGeom>
          <a:noFill/>
          <a:ln cap="flat" cmpd="sng" w="19050">
            <a:solidFill>
              <a:schemeClr val="lt1"/>
            </a:solidFill>
            <a:prstDash val="solid"/>
            <a:round/>
            <a:headEnd len="sm" w="sm" type="none"/>
            <a:tailEnd len="sm" w="sm" type="none"/>
          </a:ln>
        </p:spPr>
      </p:pic>
      <p:sp>
        <p:nvSpPr>
          <p:cNvPr id="408" name="Google Shape;408;p25"/>
          <p:cNvSpPr/>
          <p:nvPr/>
        </p:nvSpPr>
        <p:spPr>
          <a:xfrm rot="491054">
            <a:off x="4524793" y="4584635"/>
            <a:ext cx="1302364" cy="17764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5"/>
          <p:cNvSpPr txBox="1"/>
          <p:nvPr/>
        </p:nvSpPr>
        <p:spPr>
          <a:xfrm rot="492026">
            <a:off x="4593405" y="4535743"/>
            <a:ext cx="1278775" cy="21730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Rene Schindler/Pixabay</a:t>
            </a:r>
            <a:endParaRPr b="0" i="1" sz="700" u="none" cap="none" strike="noStrike">
              <a:solidFill>
                <a:schemeClr val="dk2"/>
              </a:solidFill>
              <a:latin typeface="Arial"/>
              <a:ea typeface="Arial"/>
              <a:cs typeface="Arial"/>
              <a:sym typeface="Arial"/>
            </a:endParaRPr>
          </a:p>
        </p:txBody>
      </p:sp>
      <p:sp>
        <p:nvSpPr>
          <p:cNvPr id="410" name="Google Shape;410;p25"/>
          <p:cNvSpPr/>
          <p:nvPr/>
        </p:nvSpPr>
        <p:spPr>
          <a:xfrm rot="489339">
            <a:off x="4660034" y="4558515"/>
            <a:ext cx="95162" cy="95162"/>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1" name="Google Shape;411;p25"/>
          <p:cNvPicPr preferRelativeResize="0"/>
          <p:nvPr/>
        </p:nvPicPr>
        <p:blipFill rotWithShape="1">
          <a:blip r:embed="rId8">
            <a:alphaModFix/>
          </a:blip>
          <a:srcRect b="0" l="0" r="0" t="0"/>
          <a:stretch/>
        </p:blipFill>
        <p:spPr>
          <a:xfrm>
            <a:off x="2866125" y="2244350"/>
            <a:ext cx="2096399" cy="28565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26" title="children-exploring-together-nature.jpg"/>
          <p:cNvPicPr preferRelativeResize="0"/>
          <p:nvPr/>
        </p:nvPicPr>
        <p:blipFill rotWithShape="1">
          <a:blip r:embed="rId3">
            <a:alphaModFix/>
          </a:blip>
          <a:srcRect b="0" l="0" r="0" t="0"/>
          <a:stretch/>
        </p:blipFill>
        <p:spPr>
          <a:xfrm>
            <a:off x="4174612" y="802201"/>
            <a:ext cx="6508764" cy="4341302"/>
          </a:xfrm>
          <a:prstGeom prst="rect">
            <a:avLst/>
          </a:prstGeom>
          <a:noFill/>
          <a:ln>
            <a:noFill/>
          </a:ln>
        </p:spPr>
      </p:pic>
      <p:pic>
        <p:nvPicPr>
          <p:cNvPr id="417" name="Google Shape;417;p26" title="image-from-rawpixel-id-12412341-jpeg.jpg"/>
          <p:cNvPicPr preferRelativeResize="0"/>
          <p:nvPr/>
        </p:nvPicPr>
        <p:blipFill rotWithShape="1">
          <a:blip r:embed="rId4">
            <a:alphaModFix/>
          </a:blip>
          <a:srcRect b="0" l="0" r="0" t="0"/>
          <a:stretch/>
        </p:blipFill>
        <p:spPr>
          <a:xfrm rot="-350640">
            <a:off x="3317337" y="707875"/>
            <a:ext cx="2856500" cy="2066926"/>
          </a:xfrm>
          <a:prstGeom prst="rect">
            <a:avLst/>
          </a:prstGeom>
          <a:noFill/>
          <a:ln cap="flat" cmpd="sng" w="19050">
            <a:solidFill>
              <a:schemeClr val="lt1"/>
            </a:solidFill>
            <a:prstDash val="solid"/>
            <a:round/>
            <a:headEnd len="sm" w="sm" type="none"/>
            <a:tailEnd len="sm" w="sm" type="none"/>
          </a:ln>
        </p:spPr>
      </p:pic>
      <p:sp>
        <p:nvSpPr>
          <p:cNvPr id="418" name="Google Shape;418;p26"/>
          <p:cNvSpPr txBox="1"/>
          <p:nvPr>
            <p:ph type="title"/>
          </p:nvPr>
        </p:nvSpPr>
        <p:spPr>
          <a:xfrm>
            <a:off x="311700" y="10704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2: </a:t>
            </a:r>
            <a:br>
              <a:rPr b="1" lang="en-GB">
                <a:solidFill>
                  <a:schemeClr val="dk2"/>
                </a:solidFill>
                <a:latin typeface="Noto Sans JP"/>
                <a:ea typeface="Noto Sans JP"/>
                <a:cs typeface="Noto Sans JP"/>
                <a:sym typeface="Noto Sans JP"/>
              </a:rPr>
            </a:br>
            <a:r>
              <a:rPr b="1" lang="en-GB" sz="4132">
                <a:solidFill>
                  <a:srgbClr val="9D2E8C"/>
                </a:solidFill>
                <a:latin typeface="Noto Sans JP"/>
                <a:ea typeface="Noto Sans JP"/>
                <a:cs typeface="Noto Sans JP"/>
                <a:sym typeface="Noto Sans JP"/>
              </a:rPr>
              <a:t>Who uses </a:t>
            </a:r>
            <a:br>
              <a:rPr b="1" lang="en-GB" sz="4132">
                <a:solidFill>
                  <a:srgbClr val="9D2E8C"/>
                </a:solidFill>
                <a:latin typeface="Noto Sans JP"/>
                <a:ea typeface="Noto Sans JP"/>
                <a:cs typeface="Noto Sans JP"/>
                <a:sym typeface="Noto Sans JP"/>
              </a:rPr>
            </a:br>
            <a:r>
              <a:rPr b="1" lang="en-GB" sz="4132">
                <a:solidFill>
                  <a:srgbClr val="9D2E8C"/>
                </a:solidFill>
                <a:latin typeface="Noto Sans JP"/>
                <a:ea typeface="Noto Sans JP"/>
                <a:cs typeface="Noto Sans JP"/>
                <a:sym typeface="Noto Sans JP"/>
              </a:rPr>
              <a:t>nature?</a:t>
            </a:r>
            <a:endParaRPr b="1" sz="4132">
              <a:solidFill>
                <a:srgbClr val="9D2E8C"/>
              </a:solidFill>
              <a:latin typeface="Noto Sans JP"/>
              <a:ea typeface="Noto Sans JP"/>
              <a:cs typeface="Noto Sans JP"/>
              <a:sym typeface="Noto Sans JP"/>
            </a:endParaRPr>
          </a:p>
        </p:txBody>
      </p:sp>
      <p:sp>
        <p:nvSpPr>
          <p:cNvPr id="419" name="Google Shape;419;p26"/>
          <p:cNvSpPr/>
          <p:nvPr/>
        </p:nvSpPr>
        <p:spPr>
          <a:xfrm>
            <a:off x="-1001700" y="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6"/>
          <p:cNvSpPr/>
          <p:nvPr/>
        </p:nvSpPr>
        <p:spPr>
          <a:xfrm>
            <a:off x="6742700" y="0"/>
            <a:ext cx="6699600" cy="8022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1" name="Google Shape;421;p26"/>
          <p:cNvPicPr preferRelativeResize="0"/>
          <p:nvPr/>
        </p:nvPicPr>
        <p:blipFill rotWithShape="1">
          <a:blip r:embed="rId5">
            <a:alphaModFix/>
          </a:blip>
          <a:srcRect b="0" l="0" r="0" t="0"/>
          <a:stretch/>
        </p:blipFill>
        <p:spPr>
          <a:xfrm>
            <a:off x="521350" y="152812"/>
            <a:ext cx="1266473" cy="496575"/>
          </a:xfrm>
          <a:prstGeom prst="rect">
            <a:avLst/>
          </a:prstGeom>
          <a:noFill/>
          <a:ln>
            <a:noFill/>
          </a:ln>
        </p:spPr>
      </p:pic>
      <p:pic>
        <p:nvPicPr>
          <p:cNvPr id="422" name="Google Shape;422;p26"/>
          <p:cNvPicPr preferRelativeResize="0"/>
          <p:nvPr/>
        </p:nvPicPr>
        <p:blipFill rotWithShape="1">
          <a:blip r:embed="rId6">
            <a:alphaModFix/>
          </a:blip>
          <a:srcRect b="0" l="0" r="0" t="0"/>
          <a:stretch/>
        </p:blipFill>
        <p:spPr>
          <a:xfrm>
            <a:off x="8326767" y="234375"/>
            <a:ext cx="333455" cy="333450"/>
          </a:xfrm>
          <a:prstGeom prst="rect">
            <a:avLst/>
          </a:prstGeom>
          <a:noFill/>
          <a:ln>
            <a:noFill/>
          </a:ln>
        </p:spPr>
      </p:pic>
      <p:sp>
        <p:nvSpPr>
          <p:cNvPr id="423" name="Google Shape;423;p26"/>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4" name="Google Shape;424;p26"/>
          <p:cNvPicPr preferRelativeResize="0"/>
          <p:nvPr/>
        </p:nvPicPr>
        <p:blipFill rotWithShape="1">
          <a:blip r:embed="rId7">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sp>
        <p:nvSpPr>
          <p:cNvPr id="425" name="Google Shape;425;p26"/>
          <p:cNvSpPr/>
          <p:nvPr/>
        </p:nvSpPr>
        <p:spPr>
          <a:xfrm>
            <a:off x="4174600" y="4965900"/>
            <a:ext cx="621000"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26"/>
          <p:cNvSpPr txBox="1"/>
          <p:nvPr/>
        </p:nvSpPr>
        <p:spPr>
          <a:xfrm>
            <a:off x="4238350" y="4909025"/>
            <a:ext cx="1278900" cy="21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Freepik</a:t>
            </a:r>
            <a:endParaRPr b="0" i="1" sz="700" u="none" cap="none" strike="noStrike">
              <a:solidFill>
                <a:schemeClr val="dk2"/>
              </a:solidFill>
              <a:latin typeface="Arial"/>
              <a:ea typeface="Arial"/>
              <a:cs typeface="Arial"/>
              <a:sym typeface="Arial"/>
            </a:endParaRPr>
          </a:p>
        </p:txBody>
      </p:sp>
      <p:sp>
        <p:nvSpPr>
          <p:cNvPr id="427" name="Google Shape;427;p26"/>
          <p:cNvSpPr/>
          <p:nvPr/>
        </p:nvSpPr>
        <p:spPr>
          <a:xfrm>
            <a:off x="4304875" y="5007150"/>
            <a:ext cx="95100" cy="95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8" name="Google Shape;428;p26"/>
          <p:cNvPicPr preferRelativeResize="0"/>
          <p:nvPr/>
        </p:nvPicPr>
        <p:blipFill rotWithShape="1">
          <a:blip r:embed="rId8">
            <a:alphaModFix/>
          </a:blip>
          <a:srcRect b="0" l="0" r="0" t="0"/>
          <a:stretch/>
        </p:blipFill>
        <p:spPr>
          <a:xfrm>
            <a:off x="521350" y="2571750"/>
            <a:ext cx="2398577" cy="2398577"/>
          </a:xfrm>
          <a:prstGeom prst="rect">
            <a:avLst/>
          </a:prstGeom>
          <a:noFill/>
          <a:ln>
            <a:noFill/>
          </a:ln>
        </p:spPr>
      </p:pic>
      <p:pic>
        <p:nvPicPr>
          <p:cNvPr id="429" name="Google Shape;429;p26" title="image-from-rawpixel-id-16894695-jpeg.jpg"/>
          <p:cNvPicPr preferRelativeResize="0"/>
          <p:nvPr/>
        </p:nvPicPr>
        <p:blipFill rotWithShape="1">
          <a:blip r:embed="rId9">
            <a:alphaModFix/>
          </a:blip>
          <a:srcRect b="0" l="0" r="0" t="0"/>
          <a:stretch/>
        </p:blipFill>
        <p:spPr>
          <a:xfrm rot="469956">
            <a:off x="2759480" y="2481586"/>
            <a:ext cx="2398539" cy="1588954"/>
          </a:xfrm>
          <a:prstGeom prst="rect">
            <a:avLst/>
          </a:prstGeom>
          <a:noFill/>
          <a:ln cap="flat" cmpd="sng" w="19050">
            <a:solidFill>
              <a:schemeClr val="lt1"/>
            </a:solidFill>
            <a:prstDash val="solid"/>
            <a:round/>
            <a:headEnd len="sm" w="sm" type="none"/>
            <a:tailEnd len="sm" w="sm" type="none"/>
          </a:ln>
        </p:spPr>
      </p:pic>
      <p:pic>
        <p:nvPicPr>
          <p:cNvPr id="430" name="Google Shape;430;p26"/>
          <p:cNvPicPr preferRelativeResize="0"/>
          <p:nvPr/>
        </p:nvPicPr>
        <p:blipFill rotWithShape="1">
          <a:blip r:embed="rId10">
            <a:alphaModFix/>
          </a:blip>
          <a:srcRect b="0" l="0" r="0" t="0"/>
          <a:stretch/>
        </p:blipFill>
        <p:spPr>
          <a:xfrm>
            <a:off x="1443500" y="2876550"/>
            <a:ext cx="2658324" cy="26583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7"/>
          <p:cNvSpPr/>
          <p:nvPr/>
        </p:nvSpPr>
        <p:spPr>
          <a:xfrm>
            <a:off x="-2831475" y="0"/>
            <a:ext cx="10351500" cy="5143500"/>
          </a:xfrm>
          <a:prstGeom prst="parallelogram">
            <a:avLst>
              <a:gd fmla="val 25000" name="adj"/>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27"/>
          <p:cNvSpPr/>
          <p:nvPr/>
        </p:nvSpPr>
        <p:spPr>
          <a:xfrm>
            <a:off x="5865425" y="0"/>
            <a:ext cx="6699600" cy="51435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7"/>
          <p:cNvSpPr txBox="1"/>
          <p:nvPr>
            <p:ph type="ctrTitle"/>
          </p:nvPr>
        </p:nvSpPr>
        <p:spPr>
          <a:xfrm>
            <a:off x="1377008" y="343525"/>
            <a:ext cx="8520600" cy="20526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2</a:t>
            </a:r>
            <a:endParaRPr sz="3500">
              <a:solidFill>
                <a:schemeClr val="lt1"/>
              </a:solidFill>
              <a:latin typeface="Noto Sans JP"/>
              <a:ea typeface="Noto Sans JP"/>
              <a:cs typeface="Noto Sans JP"/>
              <a:sym typeface="Noto Sans JP"/>
            </a:endParaRPr>
          </a:p>
        </p:txBody>
      </p:sp>
      <p:sp>
        <p:nvSpPr>
          <p:cNvPr id="438" name="Google Shape;438;p27"/>
          <p:cNvSpPr txBox="1"/>
          <p:nvPr>
            <p:ph idx="1" type="subTitle"/>
          </p:nvPr>
        </p:nvSpPr>
        <p:spPr>
          <a:xfrm>
            <a:off x="1377000" y="2175450"/>
            <a:ext cx="85206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5800">
                <a:solidFill>
                  <a:srgbClr val="FFD400"/>
                </a:solidFill>
                <a:latin typeface="Noto Sans JP"/>
                <a:ea typeface="Noto Sans JP"/>
                <a:cs typeface="Noto Sans JP"/>
                <a:sym typeface="Noto Sans JP"/>
              </a:rPr>
              <a:t>Create </a:t>
            </a:r>
            <a:br>
              <a:rPr b="1" lang="en-GB" sz="5800">
                <a:solidFill>
                  <a:srgbClr val="FFD400"/>
                </a:solidFill>
                <a:latin typeface="Noto Sans JP"/>
                <a:ea typeface="Noto Sans JP"/>
                <a:cs typeface="Noto Sans JP"/>
                <a:sym typeface="Noto Sans JP"/>
              </a:rPr>
            </a:br>
            <a:r>
              <a:rPr b="1" lang="en-GB" sz="5800">
                <a:solidFill>
                  <a:srgbClr val="FFD400"/>
                </a:solidFill>
                <a:latin typeface="Noto Sans JP"/>
                <a:ea typeface="Noto Sans JP"/>
                <a:cs typeface="Noto Sans JP"/>
                <a:sym typeface="Noto Sans JP"/>
              </a:rPr>
              <a:t>and Share!</a:t>
            </a:r>
            <a:endParaRPr b="1" sz="5800">
              <a:solidFill>
                <a:srgbClr val="FFD400"/>
              </a:solidFill>
              <a:latin typeface="Noto Sans JP"/>
              <a:ea typeface="Noto Sans JP"/>
              <a:cs typeface="Noto Sans JP"/>
              <a:sym typeface="Noto Sans JP"/>
            </a:endParaRPr>
          </a:p>
        </p:txBody>
      </p:sp>
      <p:pic>
        <p:nvPicPr>
          <p:cNvPr id="439" name="Google Shape;439;p27"/>
          <p:cNvPicPr preferRelativeResize="0"/>
          <p:nvPr/>
        </p:nvPicPr>
        <p:blipFill rotWithShape="1">
          <a:blip r:embed="rId3">
            <a:alphaModFix/>
          </a:blip>
          <a:srcRect b="0" l="0" r="0" t="0"/>
          <a:stretch/>
        </p:blipFill>
        <p:spPr>
          <a:xfrm>
            <a:off x="1496826" y="763900"/>
            <a:ext cx="1573750" cy="617049"/>
          </a:xfrm>
          <a:prstGeom prst="rect">
            <a:avLst/>
          </a:prstGeom>
          <a:noFill/>
          <a:ln>
            <a:noFill/>
          </a:ln>
        </p:spPr>
      </p:pic>
      <p:pic>
        <p:nvPicPr>
          <p:cNvPr id="440" name="Google Shape;440;p27"/>
          <p:cNvPicPr preferRelativeResize="0"/>
          <p:nvPr/>
        </p:nvPicPr>
        <p:blipFill rotWithShape="1">
          <a:blip r:embed="rId4">
            <a:alphaModFix/>
          </a:blip>
          <a:srcRect b="0" l="0" r="0" t="0"/>
          <a:stretch/>
        </p:blipFill>
        <p:spPr>
          <a:xfrm>
            <a:off x="8070775" y="4338775"/>
            <a:ext cx="520225" cy="520225"/>
          </a:xfrm>
          <a:prstGeom prst="rect">
            <a:avLst/>
          </a:prstGeom>
          <a:noFill/>
          <a:ln>
            <a:noFill/>
          </a:ln>
        </p:spPr>
      </p:pic>
      <p:sp>
        <p:nvSpPr>
          <p:cNvPr id="441" name="Google Shape;441;p27"/>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2" name="Google Shape;442;p27"/>
          <p:cNvPicPr preferRelativeResize="0"/>
          <p:nvPr/>
        </p:nvPicPr>
        <p:blipFill rotWithShape="1">
          <a:blip r:embed="rId5">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443" name="Google Shape;443;p27"/>
          <p:cNvPicPr preferRelativeResize="0"/>
          <p:nvPr/>
        </p:nvPicPr>
        <p:blipFill rotWithShape="1">
          <a:blip r:embed="rId6">
            <a:alphaModFix/>
          </a:blip>
          <a:srcRect b="0" l="0" r="0" t="0"/>
          <a:stretch/>
        </p:blipFill>
        <p:spPr>
          <a:xfrm rot="279323">
            <a:off x="4770600" y="875895"/>
            <a:ext cx="4485024" cy="24302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28"/>
          <p:cNvPicPr preferRelativeResize="0"/>
          <p:nvPr/>
        </p:nvPicPr>
        <p:blipFill rotWithShape="1">
          <a:blip r:embed="rId3">
            <a:alphaModFix/>
          </a:blip>
          <a:srcRect b="-2447" l="0" r="0" t="0"/>
          <a:stretch/>
        </p:blipFill>
        <p:spPr>
          <a:xfrm flipH="1">
            <a:off x="240552" y="-740850"/>
            <a:ext cx="9539123" cy="6057526"/>
          </a:xfrm>
          <a:prstGeom prst="rect">
            <a:avLst/>
          </a:prstGeom>
          <a:noFill/>
          <a:ln>
            <a:noFill/>
          </a:ln>
        </p:spPr>
      </p:pic>
      <p:sp>
        <p:nvSpPr>
          <p:cNvPr id="449" name="Google Shape;449;p28"/>
          <p:cNvSpPr/>
          <p:nvPr/>
        </p:nvSpPr>
        <p:spPr>
          <a:xfrm>
            <a:off x="-4495925" y="0"/>
            <a:ext cx="10351500" cy="5143500"/>
          </a:xfrm>
          <a:prstGeom prst="parallelogram">
            <a:avLst>
              <a:gd fmla="val 25000" name="adj"/>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8"/>
          <p:cNvSpPr txBox="1"/>
          <p:nvPr>
            <p:ph idx="1" type="body"/>
          </p:nvPr>
        </p:nvSpPr>
        <p:spPr>
          <a:xfrm>
            <a:off x="311700" y="1681650"/>
            <a:ext cx="4479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Clr>
                <a:schemeClr val="dk1"/>
              </a:buClr>
              <a:buSzPts val="1100"/>
              <a:buFont typeface="Arial"/>
              <a:buNone/>
            </a:pPr>
            <a:r>
              <a:t/>
            </a:r>
            <a:endParaRPr/>
          </a:p>
          <a:p>
            <a:pPr indent="0" lvl="0" marL="0" rtl="0" algn="l">
              <a:lnSpc>
                <a:spcPct val="115000"/>
              </a:lnSpc>
              <a:spcBef>
                <a:spcPts val="1200"/>
              </a:spcBef>
              <a:spcAft>
                <a:spcPts val="0"/>
              </a:spcAft>
              <a:buSzPts val="1800"/>
              <a:buNone/>
            </a:pPr>
            <a:r>
              <a:t/>
            </a:r>
            <a:endParaRPr/>
          </a:p>
          <a:p>
            <a:pPr indent="0" lvl="0" marL="457200" rtl="0" algn="l">
              <a:lnSpc>
                <a:spcPct val="115000"/>
              </a:lnSpc>
              <a:spcBef>
                <a:spcPts val="1200"/>
              </a:spcBef>
              <a:spcAft>
                <a:spcPts val="1200"/>
              </a:spcAft>
              <a:buSzPts val="1800"/>
              <a:buNone/>
            </a:pPr>
            <a:r>
              <a:t/>
            </a:r>
            <a:endParaRPr/>
          </a:p>
        </p:txBody>
      </p:sp>
      <p:pic>
        <p:nvPicPr>
          <p:cNvPr id="451" name="Google Shape;451;p28"/>
          <p:cNvPicPr preferRelativeResize="0"/>
          <p:nvPr/>
        </p:nvPicPr>
        <p:blipFill rotWithShape="1">
          <a:blip r:embed="rId4">
            <a:alphaModFix/>
          </a:blip>
          <a:srcRect b="0" l="0" r="0" t="0"/>
          <a:stretch/>
        </p:blipFill>
        <p:spPr>
          <a:xfrm>
            <a:off x="7389025" y="349819"/>
            <a:ext cx="1201966" cy="471275"/>
          </a:xfrm>
          <a:prstGeom prst="rect">
            <a:avLst/>
          </a:prstGeom>
          <a:noFill/>
          <a:ln>
            <a:noFill/>
          </a:ln>
        </p:spPr>
      </p:pic>
      <p:pic>
        <p:nvPicPr>
          <p:cNvPr id="452" name="Google Shape;452;p28"/>
          <p:cNvPicPr preferRelativeResize="0"/>
          <p:nvPr/>
        </p:nvPicPr>
        <p:blipFill rotWithShape="1">
          <a:blip r:embed="rId5">
            <a:alphaModFix/>
          </a:blip>
          <a:srcRect b="0" l="0" r="0" t="0"/>
          <a:stretch/>
        </p:blipFill>
        <p:spPr>
          <a:xfrm>
            <a:off x="8321450" y="4338775"/>
            <a:ext cx="520225" cy="520225"/>
          </a:xfrm>
          <a:prstGeom prst="rect">
            <a:avLst/>
          </a:prstGeom>
          <a:noFill/>
          <a:ln>
            <a:noFill/>
          </a:ln>
        </p:spPr>
      </p:pic>
      <p:sp>
        <p:nvSpPr>
          <p:cNvPr id="453" name="Google Shape;453;p28"/>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4" name="Google Shape;454;p28"/>
          <p:cNvPicPr preferRelativeResize="0"/>
          <p:nvPr/>
        </p:nvPicPr>
        <p:blipFill rotWithShape="1">
          <a:blip r:embed="rId6">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sp>
        <p:nvSpPr>
          <p:cNvPr id="455" name="Google Shape;455;p28"/>
          <p:cNvSpPr txBox="1"/>
          <p:nvPr>
            <p:ph type="title"/>
          </p:nvPr>
        </p:nvSpPr>
        <p:spPr>
          <a:xfrm>
            <a:off x="949050" y="1263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5320">
                <a:solidFill>
                  <a:schemeClr val="lt1"/>
                </a:solidFill>
                <a:latin typeface="Noto Sans JP"/>
                <a:ea typeface="Noto Sans JP"/>
                <a:cs typeface="Noto Sans JP"/>
                <a:sym typeface="Noto Sans JP"/>
              </a:rPr>
              <a:t>Super </a:t>
            </a:r>
            <a:br>
              <a:rPr b="1" lang="en-GB" sz="5320">
                <a:solidFill>
                  <a:schemeClr val="lt1"/>
                </a:solidFill>
                <a:latin typeface="Noto Sans JP"/>
                <a:ea typeface="Noto Sans JP"/>
                <a:cs typeface="Noto Sans JP"/>
                <a:sym typeface="Noto Sans JP"/>
              </a:rPr>
            </a:br>
            <a:r>
              <a:rPr b="1" lang="en-GB" sz="5320">
                <a:solidFill>
                  <a:schemeClr val="lt1"/>
                </a:solidFill>
                <a:latin typeface="Noto Sans JP"/>
                <a:ea typeface="Noto Sans JP"/>
                <a:cs typeface="Noto Sans JP"/>
                <a:sym typeface="Noto Sans JP"/>
              </a:rPr>
              <a:t>Nature</a:t>
            </a:r>
            <a:endParaRPr b="1" sz="5320">
              <a:solidFill>
                <a:schemeClr val="lt1"/>
              </a:solidFill>
              <a:latin typeface="Noto Sans JP"/>
              <a:ea typeface="Noto Sans JP"/>
              <a:cs typeface="Noto Sans JP"/>
              <a:sym typeface="Noto Sans JP"/>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descr="Happy icon" id="460" name="Google Shape;460;p29"/>
          <p:cNvPicPr preferRelativeResize="0"/>
          <p:nvPr/>
        </p:nvPicPr>
        <p:blipFill rotWithShape="1">
          <a:blip r:embed="rId3">
            <a:alphaModFix/>
          </a:blip>
          <a:srcRect b="0" l="0" r="0" t="0"/>
          <a:stretch/>
        </p:blipFill>
        <p:spPr>
          <a:xfrm>
            <a:off x="314325" y="1365700"/>
            <a:ext cx="471300" cy="471300"/>
          </a:xfrm>
          <a:prstGeom prst="rect">
            <a:avLst/>
          </a:prstGeom>
          <a:noFill/>
          <a:ln>
            <a:noFill/>
          </a:ln>
        </p:spPr>
      </p:pic>
      <p:sp>
        <p:nvSpPr>
          <p:cNvPr id="461" name="Google Shape;461;p29"/>
          <p:cNvSpPr txBox="1"/>
          <p:nvPr>
            <p:ph idx="1" type="body"/>
          </p:nvPr>
        </p:nvSpPr>
        <p:spPr>
          <a:xfrm>
            <a:off x="698460" y="1225525"/>
            <a:ext cx="3232200" cy="3733800"/>
          </a:xfrm>
          <a:prstGeom prst="rect">
            <a:avLst/>
          </a:prstGeom>
          <a:noFill/>
          <a:ln>
            <a:noFill/>
          </a:ln>
        </p:spPr>
        <p:txBody>
          <a:bodyPr anchorCtr="0" anchor="t" bIns="91425" lIns="91425" spcFirstLastPara="1" rIns="91425" wrap="square" tIns="91425">
            <a:normAutofit/>
          </a:bodyPr>
          <a:lstStyle/>
          <a:p>
            <a:pPr indent="0" lvl="0" marL="0" rtl="0" algn="l">
              <a:lnSpc>
                <a:spcPct val="200000"/>
              </a:lnSpc>
              <a:spcBef>
                <a:spcPts val="0"/>
              </a:spcBef>
              <a:spcAft>
                <a:spcPts val="0"/>
              </a:spcAft>
              <a:buSzPts val="1800"/>
              <a:buNone/>
            </a:pPr>
            <a:r>
              <a:rPr b="1" lang="en-GB" sz="1541">
                <a:solidFill>
                  <a:srgbClr val="9D2E8C"/>
                </a:solidFill>
                <a:latin typeface="Noto Sans JP"/>
                <a:ea typeface="Noto Sans JP"/>
                <a:cs typeface="Noto Sans JP"/>
                <a:sym typeface="Noto Sans JP"/>
              </a:rPr>
              <a:t>Makes us happier</a:t>
            </a:r>
            <a:br>
              <a:rPr b="1" lang="en-GB" sz="1541">
                <a:latin typeface="Noto Sans JP"/>
                <a:ea typeface="Noto Sans JP"/>
                <a:cs typeface="Noto Sans JP"/>
                <a:sym typeface="Noto Sans JP"/>
              </a:rPr>
            </a:br>
            <a:r>
              <a:rPr b="1" lang="en-GB" sz="1541">
                <a:solidFill>
                  <a:srgbClr val="9D2E8C"/>
                </a:solidFill>
                <a:latin typeface="Noto Sans JP"/>
                <a:ea typeface="Noto Sans JP"/>
                <a:cs typeface="Noto Sans JP"/>
                <a:sym typeface="Noto Sans JP"/>
              </a:rPr>
              <a:t>Is the best gym</a:t>
            </a:r>
            <a:br>
              <a:rPr b="1" lang="en-GB" sz="1541">
                <a:latin typeface="Noto Sans JP"/>
                <a:ea typeface="Noto Sans JP"/>
                <a:cs typeface="Noto Sans JP"/>
                <a:sym typeface="Noto Sans JP"/>
              </a:rPr>
            </a:br>
            <a:r>
              <a:rPr b="1" lang="en-GB" sz="1541">
                <a:solidFill>
                  <a:srgbClr val="9D2E8C"/>
                </a:solidFill>
                <a:latin typeface="Noto Sans JP"/>
                <a:ea typeface="Noto Sans JP"/>
                <a:cs typeface="Noto Sans JP"/>
                <a:sym typeface="Noto Sans JP"/>
              </a:rPr>
              <a:t>Cleans our air</a:t>
            </a:r>
            <a:br>
              <a:rPr b="1" lang="en-GB" sz="1541">
                <a:latin typeface="Noto Sans JP"/>
                <a:ea typeface="Noto Sans JP"/>
                <a:cs typeface="Noto Sans JP"/>
                <a:sym typeface="Noto Sans JP"/>
              </a:rPr>
            </a:br>
            <a:r>
              <a:rPr b="1" lang="en-GB" sz="1541">
                <a:solidFill>
                  <a:srgbClr val="9D2E8C"/>
                </a:solidFill>
                <a:latin typeface="Noto Sans JP"/>
                <a:ea typeface="Noto Sans JP"/>
                <a:cs typeface="Noto Sans JP"/>
                <a:sym typeface="Noto Sans JP"/>
              </a:rPr>
              <a:t>Is full of wildlife</a:t>
            </a:r>
            <a:br>
              <a:rPr b="1" lang="en-GB" sz="1541">
                <a:latin typeface="Noto Sans JP"/>
                <a:ea typeface="Noto Sans JP"/>
                <a:cs typeface="Noto Sans JP"/>
                <a:sym typeface="Noto Sans JP"/>
              </a:rPr>
            </a:br>
            <a:r>
              <a:rPr b="1" lang="en-GB" sz="1541">
                <a:solidFill>
                  <a:srgbClr val="9D2E8C"/>
                </a:solidFill>
                <a:latin typeface="Noto Sans JP"/>
                <a:ea typeface="Noto Sans JP"/>
                <a:cs typeface="Noto Sans JP"/>
                <a:sym typeface="Noto Sans JP"/>
              </a:rPr>
              <a:t>Helps us learn</a:t>
            </a:r>
            <a:br>
              <a:rPr b="1" lang="en-GB" sz="1541">
                <a:latin typeface="Noto Sans JP"/>
                <a:ea typeface="Noto Sans JP"/>
                <a:cs typeface="Noto Sans JP"/>
                <a:sym typeface="Noto Sans JP"/>
              </a:rPr>
            </a:br>
            <a:endParaRPr sz="2300"/>
          </a:p>
        </p:txBody>
      </p:sp>
      <p:sp>
        <p:nvSpPr>
          <p:cNvPr id="462" name="Google Shape;462;p29"/>
          <p:cNvSpPr txBox="1"/>
          <p:nvPr>
            <p:ph type="title"/>
          </p:nvPr>
        </p:nvSpPr>
        <p:spPr>
          <a:xfrm>
            <a:off x="406950" y="349825"/>
            <a:ext cx="8520600" cy="572700"/>
          </a:xfrm>
          <a:prstGeom prst="rect">
            <a:avLst/>
          </a:prstGeom>
          <a:noFill/>
          <a:ln>
            <a:noFill/>
          </a:ln>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Clr>
                <a:srgbClr val="000000"/>
              </a:buClr>
              <a:buSzPct val="31730"/>
              <a:buFont typeface="Arial"/>
              <a:buNone/>
            </a:pPr>
            <a:r>
              <a:rPr b="1" lang="en-GB" sz="3120">
                <a:solidFill>
                  <a:srgbClr val="2760AA"/>
                </a:solidFill>
                <a:latin typeface="Noto Sans JP"/>
                <a:ea typeface="Noto Sans JP"/>
                <a:cs typeface="Noto Sans JP"/>
                <a:sym typeface="Noto Sans JP"/>
              </a:rPr>
              <a:t>Nature...</a:t>
            </a:r>
            <a:endParaRPr b="1" sz="3120">
              <a:solidFill>
                <a:srgbClr val="2760AA"/>
              </a:solidFill>
              <a:latin typeface="Noto Sans JP"/>
              <a:ea typeface="Noto Sans JP"/>
              <a:cs typeface="Noto Sans JP"/>
              <a:sym typeface="Noto Sans JP"/>
            </a:endParaRPr>
          </a:p>
        </p:txBody>
      </p:sp>
      <p:sp>
        <p:nvSpPr>
          <p:cNvPr id="463" name="Google Shape;463;p29"/>
          <p:cNvSpPr txBox="1"/>
          <p:nvPr/>
        </p:nvSpPr>
        <p:spPr>
          <a:xfrm rot="73196">
            <a:off x="7049296" y="3495854"/>
            <a:ext cx="2409546" cy="41559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rgbClr val="FFFFFF"/>
                </a:solidFill>
                <a:latin typeface="Noto Sans JP"/>
                <a:ea typeface="Noto Sans JP"/>
                <a:cs typeface="Noto Sans JP"/>
                <a:sym typeface="Noto Sans JP"/>
              </a:rPr>
              <a:t>© Artem Kniaz/Unsplash</a:t>
            </a:r>
            <a:endParaRPr b="0" i="0" sz="600" u="none" cap="none" strike="noStrike">
              <a:solidFill>
                <a:srgbClr val="FFFFFF"/>
              </a:solidFill>
              <a:latin typeface="Noto Sans JP"/>
              <a:ea typeface="Noto Sans JP"/>
              <a:cs typeface="Noto Sans JP"/>
              <a:sym typeface="Noto Sans JP"/>
            </a:endParaRPr>
          </a:p>
        </p:txBody>
      </p:sp>
      <p:sp>
        <p:nvSpPr>
          <p:cNvPr id="464" name="Google Shape;464;p29"/>
          <p:cNvSpPr/>
          <p:nvPr/>
        </p:nvSpPr>
        <p:spPr>
          <a:xfrm>
            <a:off x="6026275" y="-74225"/>
            <a:ext cx="66996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5" name="Google Shape;465;p29"/>
          <p:cNvPicPr preferRelativeResize="0"/>
          <p:nvPr/>
        </p:nvPicPr>
        <p:blipFill rotWithShape="1">
          <a:blip r:embed="rId4">
            <a:alphaModFix/>
          </a:blip>
          <a:srcRect b="0" l="0" r="0" t="0"/>
          <a:stretch/>
        </p:blipFill>
        <p:spPr>
          <a:xfrm>
            <a:off x="7389025" y="349819"/>
            <a:ext cx="1201966" cy="471275"/>
          </a:xfrm>
          <a:prstGeom prst="rect">
            <a:avLst/>
          </a:prstGeom>
          <a:noFill/>
          <a:ln>
            <a:noFill/>
          </a:ln>
        </p:spPr>
      </p:pic>
      <p:pic>
        <p:nvPicPr>
          <p:cNvPr id="466" name="Google Shape;466;p29"/>
          <p:cNvPicPr preferRelativeResize="0"/>
          <p:nvPr/>
        </p:nvPicPr>
        <p:blipFill rotWithShape="1">
          <a:blip r:embed="rId5">
            <a:alphaModFix/>
          </a:blip>
          <a:srcRect b="0" l="0" r="0" t="0"/>
          <a:stretch/>
        </p:blipFill>
        <p:spPr>
          <a:xfrm>
            <a:off x="8321450" y="4338775"/>
            <a:ext cx="520225" cy="520225"/>
          </a:xfrm>
          <a:prstGeom prst="rect">
            <a:avLst/>
          </a:prstGeom>
          <a:noFill/>
          <a:ln>
            <a:noFill/>
          </a:ln>
        </p:spPr>
      </p:pic>
      <p:sp>
        <p:nvSpPr>
          <p:cNvPr id="467" name="Google Shape;467;p29"/>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8" name="Google Shape;468;p29"/>
          <p:cNvPicPr preferRelativeResize="0"/>
          <p:nvPr/>
        </p:nvPicPr>
        <p:blipFill rotWithShape="1">
          <a:blip r:embed="rId6">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sp>
        <p:nvSpPr>
          <p:cNvPr id="469" name="Google Shape;469;p29"/>
          <p:cNvSpPr txBox="1"/>
          <p:nvPr/>
        </p:nvSpPr>
        <p:spPr>
          <a:xfrm>
            <a:off x="3130831" y="1111450"/>
            <a:ext cx="2745300" cy="33891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1200"/>
              </a:spcBef>
              <a:spcAft>
                <a:spcPts val="0"/>
              </a:spcAft>
              <a:buClr>
                <a:schemeClr val="dk1"/>
              </a:buClr>
              <a:buSzPts val="1100"/>
              <a:buFont typeface="Arial"/>
              <a:buNone/>
            </a:pPr>
            <a:r>
              <a:rPr b="1" i="0" lang="en-GB" sz="1500" u="none" cap="none" strike="noStrike">
                <a:solidFill>
                  <a:srgbClr val="9D2E8C"/>
                </a:solidFill>
                <a:latin typeface="Noto Sans JP"/>
                <a:ea typeface="Noto Sans JP"/>
                <a:cs typeface="Noto Sans JP"/>
                <a:sym typeface="Noto Sans JP"/>
              </a:rPr>
              <a:t>Turns us into explorers</a:t>
            </a:r>
            <a:br>
              <a:rPr b="1" i="0" lang="en-GB" sz="1500" u="none" cap="none" strike="noStrike">
                <a:solidFill>
                  <a:schemeClr val="dk2"/>
                </a:solidFill>
                <a:latin typeface="Noto Sans JP"/>
                <a:ea typeface="Noto Sans JP"/>
                <a:cs typeface="Noto Sans JP"/>
                <a:sym typeface="Noto Sans JP"/>
              </a:rPr>
            </a:br>
            <a:r>
              <a:rPr b="1" i="0" lang="en-GB" sz="1500" u="none" cap="none" strike="noStrike">
                <a:solidFill>
                  <a:srgbClr val="9D2E8C"/>
                </a:solidFill>
                <a:latin typeface="Noto Sans JP"/>
                <a:ea typeface="Noto Sans JP"/>
                <a:cs typeface="Noto Sans JP"/>
                <a:sym typeface="Noto Sans JP"/>
              </a:rPr>
              <a:t>Helps us sleep</a:t>
            </a:r>
            <a:br>
              <a:rPr b="1" i="0" lang="en-GB" sz="1500" u="none" cap="none" strike="noStrike">
                <a:solidFill>
                  <a:schemeClr val="dk2"/>
                </a:solidFill>
                <a:latin typeface="Noto Sans JP"/>
                <a:ea typeface="Noto Sans JP"/>
                <a:cs typeface="Noto Sans JP"/>
                <a:sym typeface="Noto Sans JP"/>
              </a:rPr>
            </a:br>
            <a:r>
              <a:rPr b="1" i="0" lang="en-GB" sz="1500" u="none" cap="none" strike="noStrike">
                <a:solidFill>
                  <a:srgbClr val="9D2E8C"/>
                </a:solidFill>
                <a:latin typeface="Noto Sans JP"/>
                <a:ea typeface="Noto Sans JP"/>
                <a:cs typeface="Noto Sans JP"/>
                <a:sym typeface="Noto Sans JP"/>
              </a:rPr>
              <a:t>Brings people together</a:t>
            </a:r>
            <a:br>
              <a:rPr b="1" i="0" lang="en-GB" sz="1500" u="none" cap="none" strike="noStrike">
                <a:solidFill>
                  <a:schemeClr val="dk2"/>
                </a:solidFill>
                <a:latin typeface="Noto Sans JP"/>
                <a:ea typeface="Noto Sans JP"/>
                <a:cs typeface="Noto Sans JP"/>
                <a:sym typeface="Noto Sans JP"/>
              </a:rPr>
            </a:br>
            <a:r>
              <a:rPr b="1" i="0" lang="en-GB" sz="1500" u="none" cap="none" strike="noStrike">
                <a:solidFill>
                  <a:srgbClr val="9D2E8C"/>
                </a:solidFill>
                <a:latin typeface="Noto Sans JP"/>
                <a:ea typeface="Noto Sans JP"/>
                <a:cs typeface="Noto Sans JP"/>
                <a:sym typeface="Noto Sans JP"/>
              </a:rPr>
              <a:t>Needs our help</a:t>
            </a:r>
            <a:br>
              <a:rPr b="1" i="0" lang="en-GB" sz="1500" u="none" cap="none" strike="noStrike">
                <a:solidFill>
                  <a:schemeClr val="dk2"/>
                </a:solidFill>
                <a:latin typeface="Noto Sans JP"/>
                <a:ea typeface="Noto Sans JP"/>
                <a:cs typeface="Noto Sans JP"/>
                <a:sym typeface="Noto Sans JP"/>
              </a:rPr>
            </a:br>
            <a:r>
              <a:rPr b="1" i="0" lang="en-GB" sz="1500" u="none" cap="none" strike="noStrike">
                <a:solidFill>
                  <a:srgbClr val="9D2E8C"/>
                </a:solidFill>
                <a:latin typeface="Noto Sans JP"/>
                <a:ea typeface="Noto Sans JP"/>
                <a:cs typeface="Noto Sans JP"/>
                <a:sym typeface="Noto Sans JP"/>
              </a:rPr>
              <a:t>Is just fun!</a:t>
            </a:r>
            <a:br>
              <a:rPr b="1" i="0" lang="en-GB" sz="1500" u="none" cap="none" strike="noStrike">
                <a:solidFill>
                  <a:schemeClr val="dk2"/>
                </a:solidFill>
                <a:latin typeface="Noto Sans JP"/>
                <a:ea typeface="Noto Sans JP"/>
                <a:cs typeface="Noto Sans JP"/>
                <a:sym typeface="Noto Sans JP"/>
              </a:rPr>
            </a:br>
            <a:endParaRPr b="0" i="0" sz="1500" u="none" cap="none" strike="noStrike">
              <a:solidFill>
                <a:schemeClr val="dk2"/>
              </a:solidFill>
              <a:latin typeface="Noto Sans JP"/>
              <a:ea typeface="Noto Sans JP"/>
              <a:cs typeface="Noto Sans JP"/>
              <a:sym typeface="Noto Sans JP"/>
            </a:endParaRPr>
          </a:p>
        </p:txBody>
      </p:sp>
      <p:pic>
        <p:nvPicPr>
          <p:cNvPr id="470" name="Google Shape;470;p29" title="image-from-rawpixel-id-64438-jpeg.jpg"/>
          <p:cNvPicPr preferRelativeResize="0"/>
          <p:nvPr/>
        </p:nvPicPr>
        <p:blipFill rotWithShape="1">
          <a:blip r:embed="rId7">
            <a:alphaModFix/>
          </a:blip>
          <a:srcRect b="0" l="0" r="0" t="0"/>
          <a:stretch/>
        </p:blipFill>
        <p:spPr>
          <a:xfrm rot="268511">
            <a:off x="5898249" y="1491048"/>
            <a:ext cx="3299274" cy="2202259"/>
          </a:xfrm>
          <a:prstGeom prst="rect">
            <a:avLst/>
          </a:prstGeom>
          <a:noFill/>
          <a:ln cap="flat" cmpd="sng" w="19050">
            <a:solidFill>
              <a:schemeClr val="lt1"/>
            </a:solidFill>
            <a:prstDash val="solid"/>
            <a:round/>
            <a:headEnd len="sm" w="sm" type="none"/>
            <a:tailEnd len="sm" w="sm" type="none"/>
          </a:ln>
        </p:spPr>
      </p:pic>
      <p:pic>
        <p:nvPicPr>
          <p:cNvPr descr="Gym icon" id="471" name="Google Shape;471;p29"/>
          <p:cNvPicPr preferRelativeResize="0"/>
          <p:nvPr/>
        </p:nvPicPr>
        <p:blipFill rotWithShape="1">
          <a:blip r:embed="rId8">
            <a:alphaModFix/>
          </a:blip>
          <a:srcRect b="0" l="0" r="0" t="0"/>
          <a:stretch/>
        </p:blipFill>
        <p:spPr>
          <a:xfrm>
            <a:off x="314329" y="1913200"/>
            <a:ext cx="414650" cy="325759"/>
          </a:xfrm>
          <a:prstGeom prst="rect">
            <a:avLst/>
          </a:prstGeom>
          <a:noFill/>
          <a:ln>
            <a:noFill/>
          </a:ln>
        </p:spPr>
      </p:pic>
      <p:pic>
        <p:nvPicPr>
          <p:cNvPr descr="Clean air icon" id="472" name="Google Shape;472;p29"/>
          <p:cNvPicPr preferRelativeResize="0"/>
          <p:nvPr/>
        </p:nvPicPr>
        <p:blipFill rotWithShape="1">
          <a:blip r:embed="rId9">
            <a:alphaModFix/>
          </a:blip>
          <a:srcRect b="0" l="0" r="0" t="0"/>
          <a:stretch/>
        </p:blipFill>
        <p:spPr>
          <a:xfrm>
            <a:off x="314325" y="2315150"/>
            <a:ext cx="414650" cy="414650"/>
          </a:xfrm>
          <a:prstGeom prst="rect">
            <a:avLst/>
          </a:prstGeom>
          <a:noFill/>
          <a:ln>
            <a:noFill/>
          </a:ln>
        </p:spPr>
      </p:pic>
      <p:pic>
        <p:nvPicPr>
          <p:cNvPr descr="wildlife icon" id="473" name="Google Shape;473;p29"/>
          <p:cNvPicPr preferRelativeResize="0"/>
          <p:nvPr/>
        </p:nvPicPr>
        <p:blipFill rotWithShape="1">
          <a:blip r:embed="rId10">
            <a:alphaModFix/>
          </a:blip>
          <a:srcRect b="0" l="0" r="0" t="0"/>
          <a:stretch/>
        </p:blipFill>
        <p:spPr>
          <a:xfrm>
            <a:off x="356613" y="2806000"/>
            <a:ext cx="330072" cy="414650"/>
          </a:xfrm>
          <a:prstGeom prst="rect">
            <a:avLst/>
          </a:prstGeom>
          <a:noFill/>
          <a:ln>
            <a:noFill/>
          </a:ln>
        </p:spPr>
      </p:pic>
      <p:pic>
        <p:nvPicPr>
          <p:cNvPr descr="Learn icon" id="474" name="Google Shape;474;p29"/>
          <p:cNvPicPr preferRelativeResize="0"/>
          <p:nvPr/>
        </p:nvPicPr>
        <p:blipFill rotWithShape="1">
          <a:blip r:embed="rId11">
            <a:alphaModFix/>
          </a:blip>
          <a:srcRect b="0" l="0" r="0" t="0"/>
          <a:stretch/>
        </p:blipFill>
        <p:spPr>
          <a:xfrm>
            <a:off x="322725" y="3296850"/>
            <a:ext cx="330051" cy="399538"/>
          </a:xfrm>
          <a:prstGeom prst="rect">
            <a:avLst/>
          </a:prstGeom>
          <a:noFill/>
          <a:ln>
            <a:noFill/>
          </a:ln>
        </p:spPr>
      </p:pic>
      <p:pic>
        <p:nvPicPr>
          <p:cNvPr descr="explorer icon" id="475" name="Google Shape;475;p29"/>
          <p:cNvPicPr preferRelativeResize="0"/>
          <p:nvPr/>
        </p:nvPicPr>
        <p:blipFill rotWithShape="1">
          <a:blip r:embed="rId12">
            <a:alphaModFix/>
          </a:blip>
          <a:srcRect b="0" l="0" r="0" t="0"/>
          <a:stretch/>
        </p:blipFill>
        <p:spPr>
          <a:xfrm>
            <a:off x="2842250" y="1494438"/>
            <a:ext cx="239325" cy="253199"/>
          </a:xfrm>
          <a:prstGeom prst="rect">
            <a:avLst/>
          </a:prstGeom>
          <a:noFill/>
          <a:ln>
            <a:noFill/>
          </a:ln>
        </p:spPr>
      </p:pic>
      <p:pic>
        <p:nvPicPr>
          <p:cNvPr descr="sleep icon" id="476" name="Google Shape;476;p29"/>
          <p:cNvPicPr preferRelativeResize="0"/>
          <p:nvPr/>
        </p:nvPicPr>
        <p:blipFill rotWithShape="1">
          <a:blip r:embed="rId13">
            <a:alphaModFix/>
          </a:blip>
          <a:srcRect b="0" l="0" r="0" t="0"/>
          <a:stretch/>
        </p:blipFill>
        <p:spPr>
          <a:xfrm flipH="1">
            <a:off x="2726263" y="1863538"/>
            <a:ext cx="471300" cy="471300"/>
          </a:xfrm>
          <a:prstGeom prst="rect">
            <a:avLst/>
          </a:prstGeom>
          <a:noFill/>
          <a:ln>
            <a:noFill/>
          </a:ln>
        </p:spPr>
      </p:pic>
      <p:pic>
        <p:nvPicPr>
          <p:cNvPr descr="together icon" id="477" name="Google Shape;477;p29"/>
          <p:cNvPicPr preferRelativeResize="0"/>
          <p:nvPr/>
        </p:nvPicPr>
        <p:blipFill rotWithShape="1">
          <a:blip r:embed="rId14">
            <a:alphaModFix/>
          </a:blip>
          <a:srcRect b="0" l="0" r="0" t="0"/>
          <a:stretch/>
        </p:blipFill>
        <p:spPr>
          <a:xfrm>
            <a:off x="2796887" y="2450761"/>
            <a:ext cx="330051" cy="281014"/>
          </a:xfrm>
          <a:prstGeom prst="rect">
            <a:avLst/>
          </a:prstGeom>
          <a:noFill/>
          <a:ln>
            <a:noFill/>
          </a:ln>
        </p:spPr>
      </p:pic>
      <p:pic>
        <p:nvPicPr>
          <p:cNvPr descr="giving help icon" id="478" name="Google Shape;478;p29"/>
          <p:cNvPicPr preferRelativeResize="0"/>
          <p:nvPr/>
        </p:nvPicPr>
        <p:blipFill rotWithShape="1">
          <a:blip r:embed="rId15">
            <a:alphaModFix/>
          </a:blip>
          <a:srcRect b="0" l="0" r="0" t="0"/>
          <a:stretch/>
        </p:blipFill>
        <p:spPr>
          <a:xfrm>
            <a:off x="2796875" y="2806000"/>
            <a:ext cx="330075" cy="338752"/>
          </a:xfrm>
          <a:prstGeom prst="rect">
            <a:avLst/>
          </a:prstGeom>
          <a:noFill/>
          <a:ln>
            <a:noFill/>
          </a:ln>
        </p:spPr>
      </p:pic>
      <p:pic>
        <p:nvPicPr>
          <p:cNvPr descr="having fun icon" id="479" name="Google Shape;479;p29"/>
          <p:cNvPicPr preferRelativeResize="0"/>
          <p:nvPr/>
        </p:nvPicPr>
        <p:blipFill rotWithShape="1">
          <a:blip r:embed="rId16">
            <a:alphaModFix/>
          </a:blip>
          <a:srcRect b="0" l="0" r="0" t="0"/>
          <a:stretch/>
        </p:blipFill>
        <p:spPr>
          <a:xfrm>
            <a:off x="2754588" y="3218975"/>
            <a:ext cx="414650" cy="414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3"/>
          <p:cNvSpPr/>
          <p:nvPr/>
        </p:nvSpPr>
        <p:spPr>
          <a:xfrm>
            <a:off x="-2831475" y="0"/>
            <a:ext cx="103515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
          <p:cNvSpPr/>
          <p:nvPr/>
        </p:nvSpPr>
        <p:spPr>
          <a:xfrm>
            <a:off x="5865425" y="0"/>
            <a:ext cx="6699600" cy="51435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
          <p:cNvSpPr txBox="1"/>
          <p:nvPr>
            <p:ph type="ctrTitle"/>
          </p:nvPr>
        </p:nvSpPr>
        <p:spPr>
          <a:xfrm>
            <a:off x="1377008" y="343525"/>
            <a:ext cx="8520600" cy="20526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1</a:t>
            </a:r>
            <a:endParaRPr sz="3500">
              <a:solidFill>
                <a:schemeClr val="lt1"/>
              </a:solidFill>
              <a:latin typeface="Noto Sans JP"/>
              <a:ea typeface="Noto Sans JP"/>
              <a:cs typeface="Noto Sans JP"/>
              <a:sym typeface="Noto Sans JP"/>
            </a:endParaRPr>
          </a:p>
        </p:txBody>
      </p:sp>
      <p:sp>
        <p:nvSpPr>
          <p:cNvPr id="74" name="Google Shape;74;p3"/>
          <p:cNvSpPr txBox="1"/>
          <p:nvPr>
            <p:ph idx="1" type="subTitle"/>
          </p:nvPr>
        </p:nvSpPr>
        <p:spPr>
          <a:xfrm>
            <a:off x="1377000" y="2175450"/>
            <a:ext cx="85206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5800">
                <a:solidFill>
                  <a:srgbClr val="FFD400"/>
                </a:solidFill>
                <a:latin typeface="Noto Sans JP"/>
                <a:ea typeface="Noto Sans JP"/>
                <a:cs typeface="Noto Sans JP"/>
                <a:sym typeface="Noto Sans JP"/>
              </a:rPr>
              <a:t>Immerse</a:t>
            </a:r>
            <a:endParaRPr b="1" sz="5800">
              <a:solidFill>
                <a:srgbClr val="FFD400"/>
              </a:solidFill>
              <a:latin typeface="Noto Sans JP"/>
              <a:ea typeface="Noto Sans JP"/>
              <a:cs typeface="Noto Sans JP"/>
              <a:sym typeface="Noto Sans JP"/>
            </a:endParaRPr>
          </a:p>
        </p:txBody>
      </p:sp>
      <p:pic>
        <p:nvPicPr>
          <p:cNvPr id="75" name="Google Shape;75;p3"/>
          <p:cNvPicPr preferRelativeResize="0"/>
          <p:nvPr/>
        </p:nvPicPr>
        <p:blipFill rotWithShape="1">
          <a:blip r:embed="rId3">
            <a:alphaModFix/>
          </a:blip>
          <a:srcRect b="0" l="0" r="0" t="0"/>
          <a:stretch/>
        </p:blipFill>
        <p:spPr>
          <a:xfrm>
            <a:off x="1496826" y="763900"/>
            <a:ext cx="1573750" cy="617049"/>
          </a:xfrm>
          <a:prstGeom prst="rect">
            <a:avLst/>
          </a:prstGeom>
          <a:noFill/>
          <a:ln>
            <a:noFill/>
          </a:ln>
        </p:spPr>
      </p:pic>
      <p:pic>
        <p:nvPicPr>
          <p:cNvPr id="76" name="Google Shape;76;p3"/>
          <p:cNvPicPr preferRelativeResize="0"/>
          <p:nvPr/>
        </p:nvPicPr>
        <p:blipFill rotWithShape="1">
          <a:blip r:embed="rId4">
            <a:alphaModFix/>
          </a:blip>
          <a:srcRect b="0" l="0" r="0" t="0"/>
          <a:stretch/>
        </p:blipFill>
        <p:spPr>
          <a:xfrm>
            <a:off x="8070775" y="4338775"/>
            <a:ext cx="520225" cy="520225"/>
          </a:xfrm>
          <a:prstGeom prst="rect">
            <a:avLst/>
          </a:prstGeom>
          <a:noFill/>
          <a:ln>
            <a:noFill/>
          </a:ln>
        </p:spPr>
      </p:pic>
      <p:sp>
        <p:nvSpPr>
          <p:cNvPr id="77" name="Google Shape;77;p3"/>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 name="Google Shape;78;p3"/>
          <p:cNvPicPr preferRelativeResize="0"/>
          <p:nvPr/>
        </p:nvPicPr>
        <p:blipFill rotWithShape="1">
          <a:blip r:embed="rId5">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79" name="Google Shape;79;p3"/>
          <p:cNvPicPr preferRelativeResize="0"/>
          <p:nvPr/>
        </p:nvPicPr>
        <p:blipFill rotWithShape="1">
          <a:blip r:embed="rId6">
            <a:alphaModFix/>
          </a:blip>
          <a:srcRect b="0" l="0" r="0" t="0"/>
          <a:stretch/>
        </p:blipFill>
        <p:spPr>
          <a:xfrm>
            <a:off x="7158375" y="0"/>
            <a:ext cx="1985625" cy="18418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30" title="pexels-shvetsa-6250901.jpg"/>
          <p:cNvPicPr preferRelativeResize="0"/>
          <p:nvPr/>
        </p:nvPicPr>
        <p:blipFill rotWithShape="1">
          <a:blip r:embed="rId3">
            <a:alphaModFix/>
          </a:blip>
          <a:srcRect b="0" l="0" r="0" t="0"/>
          <a:stretch/>
        </p:blipFill>
        <p:spPr>
          <a:xfrm>
            <a:off x="5715844" y="0"/>
            <a:ext cx="3428163" cy="5143501"/>
          </a:xfrm>
          <a:prstGeom prst="rect">
            <a:avLst/>
          </a:prstGeom>
          <a:noFill/>
          <a:ln>
            <a:noFill/>
          </a:ln>
        </p:spPr>
      </p:pic>
      <p:sp>
        <p:nvSpPr>
          <p:cNvPr id="485" name="Google Shape;485;p30"/>
          <p:cNvSpPr txBox="1"/>
          <p:nvPr>
            <p:ph type="title"/>
          </p:nvPr>
        </p:nvSpPr>
        <p:spPr>
          <a:xfrm>
            <a:off x="521350" y="13946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9D2E8C"/>
                </a:solidFill>
                <a:latin typeface="Noto Sans JP"/>
                <a:ea typeface="Noto Sans JP"/>
                <a:cs typeface="Noto Sans JP"/>
                <a:sym typeface="Noto Sans JP"/>
              </a:rPr>
              <a:t>Nature: </a:t>
            </a:r>
            <a:br>
              <a:rPr b="1" lang="en-GB" sz="3120">
                <a:solidFill>
                  <a:srgbClr val="9D2E8C"/>
                </a:solidFill>
                <a:latin typeface="Noto Sans JP"/>
                <a:ea typeface="Noto Sans JP"/>
                <a:cs typeface="Noto Sans JP"/>
                <a:sym typeface="Noto Sans JP"/>
              </a:rPr>
            </a:br>
            <a:r>
              <a:rPr b="1" lang="en-GB" sz="3120">
                <a:solidFill>
                  <a:srgbClr val="9D2E8C"/>
                </a:solidFill>
                <a:latin typeface="Noto Sans JP"/>
                <a:ea typeface="Noto Sans JP"/>
                <a:cs typeface="Noto Sans JP"/>
                <a:sym typeface="Noto Sans JP"/>
              </a:rPr>
              <a:t>The Superhero!</a:t>
            </a:r>
            <a:endParaRPr b="1" sz="3120">
              <a:solidFill>
                <a:srgbClr val="9D2E8C"/>
              </a:solidFill>
              <a:latin typeface="Noto Sans JP"/>
              <a:ea typeface="Noto Sans JP"/>
              <a:cs typeface="Noto Sans JP"/>
              <a:sym typeface="Noto Sans JP"/>
            </a:endParaRPr>
          </a:p>
        </p:txBody>
      </p:sp>
      <p:sp>
        <p:nvSpPr>
          <p:cNvPr id="486" name="Google Shape;486;p30"/>
          <p:cNvSpPr/>
          <p:nvPr/>
        </p:nvSpPr>
        <p:spPr>
          <a:xfrm>
            <a:off x="-1001700" y="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30"/>
          <p:cNvSpPr/>
          <p:nvPr/>
        </p:nvSpPr>
        <p:spPr>
          <a:xfrm>
            <a:off x="6742700" y="0"/>
            <a:ext cx="6699600" cy="8022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8" name="Google Shape;488;p30"/>
          <p:cNvPicPr preferRelativeResize="0"/>
          <p:nvPr/>
        </p:nvPicPr>
        <p:blipFill rotWithShape="1">
          <a:blip r:embed="rId4">
            <a:alphaModFix/>
          </a:blip>
          <a:srcRect b="0" l="0" r="0" t="0"/>
          <a:stretch/>
        </p:blipFill>
        <p:spPr>
          <a:xfrm>
            <a:off x="521350" y="152812"/>
            <a:ext cx="1266473" cy="496575"/>
          </a:xfrm>
          <a:prstGeom prst="rect">
            <a:avLst/>
          </a:prstGeom>
          <a:noFill/>
          <a:ln>
            <a:noFill/>
          </a:ln>
        </p:spPr>
      </p:pic>
      <p:pic>
        <p:nvPicPr>
          <p:cNvPr id="489" name="Google Shape;489;p30"/>
          <p:cNvPicPr preferRelativeResize="0"/>
          <p:nvPr/>
        </p:nvPicPr>
        <p:blipFill rotWithShape="1">
          <a:blip r:embed="rId5">
            <a:alphaModFix/>
          </a:blip>
          <a:srcRect b="0" l="0" r="0" t="0"/>
          <a:stretch/>
        </p:blipFill>
        <p:spPr>
          <a:xfrm>
            <a:off x="8326767" y="234375"/>
            <a:ext cx="333455" cy="333450"/>
          </a:xfrm>
          <a:prstGeom prst="rect">
            <a:avLst/>
          </a:prstGeom>
          <a:noFill/>
          <a:ln>
            <a:noFill/>
          </a:ln>
        </p:spPr>
      </p:pic>
      <p:sp>
        <p:nvSpPr>
          <p:cNvPr id="490" name="Google Shape;490;p30"/>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1" name="Google Shape;491;p30"/>
          <p:cNvPicPr preferRelativeResize="0"/>
          <p:nvPr/>
        </p:nvPicPr>
        <p:blipFill rotWithShape="1">
          <a:blip r:embed="rId6">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pic>
        <p:nvPicPr>
          <p:cNvPr id="492" name="Google Shape;492;p30"/>
          <p:cNvPicPr preferRelativeResize="0"/>
          <p:nvPr/>
        </p:nvPicPr>
        <p:blipFill rotWithShape="1">
          <a:blip r:embed="rId7">
            <a:alphaModFix/>
          </a:blip>
          <a:srcRect b="0" l="0" r="0" t="0"/>
          <a:stretch/>
        </p:blipFill>
        <p:spPr>
          <a:xfrm>
            <a:off x="1721476" y="1904850"/>
            <a:ext cx="6393525" cy="3597751"/>
          </a:xfrm>
          <a:prstGeom prst="rect">
            <a:avLst/>
          </a:prstGeom>
          <a:noFill/>
          <a:ln>
            <a:noFill/>
          </a:ln>
        </p:spPr>
      </p:pic>
      <p:sp>
        <p:nvSpPr>
          <p:cNvPr id="493" name="Google Shape;493;p30"/>
          <p:cNvSpPr/>
          <p:nvPr/>
        </p:nvSpPr>
        <p:spPr>
          <a:xfrm>
            <a:off x="7613775" y="4896175"/>
            <a:ext cx="1202100"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30"/>
          <p:cNvSpPr txBox="1"/>
          <p:nvPr/>
        </p:nvSpPr>
        <p:spPr>
          <a:xfrm>
            <a:off x="7677525" y="4839300"/>
            <a:ext cx="2219700" cy="96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Anna Shvets/Pexels</a:t>
            </a:r>
            <a:endParaRPr b="0" i="1" sz="700" u="none" cap="none" strike="noStrike">
              <a:solidFill>
                <a:schemeClr val="dk2"/>
              </a:solidFill>
              <a:latin typeface="Arial"/>
              <a:ea typeface="Arial"/>
              <a:cs typeface="Arial"/>
              <a:sym typeface="Arial"/>
            </a:endParaRPr>
          </a:p>
        </p:txBody>
      </p:sp>
      <p:sp>
        <p:nvSpPr>
          <p:cNvPr id="495" name="Google Shape;495;p30"/>
          <p:cNvSpPr/>
          <p:nvPr/>
        </p:nvSpPr>
        <p:spPr>
          <a:xfrm>
            <a:off x="7751050" y="4940125"/>
            <a:ext cx="82500" cy="89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n icon for shine" id="500" name="Google Shape;500;p63"/>
          <p:cNvPicPr preferRelativeResize="0"/>
          <p:nvPr/>
        </p:nvPicPr>
        <p:blipFill rotWithShape="1">
          <a:blip r:embed="rId3">
            <a:alphaModFix/>
          </a:blip>
          <a:srcRect b="0" l="0" r="0" t="0"/>
          <a:stretch/>
        </p:blipFill>
        <p:spPr>
          <a:xfrm>
            <a:off x="694725" y="2438348"/>
            <a:ext cx="471178" cy="496575"/>
          </a:xfrm>
          <a:prstGeom prst="rect">
            <a:avLst/>
          </a:prstGeom>
          <a:noFill/>
          <a:ln>
            <a:noFill/>
          </a:ln>
        </p:spPr>
      </p:pic>
      <p:sp>
        <p:nvSpPr>
          <p:cNvPr id="501" name="Google Shape;501;p63"/>
          <p:cNvSpPr txBox="1"/>
          <p:nvPr>
            <p:ph type="title"/>
          </p:nvPr>
        </p:nvSpPr>
        <p:spPr>
          <a:xfrm>
            <a:off x="311700" y="10936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9D2E8C"/>
                </a:solidFill>
                <a:latin typeface="Noto Sans JP"/>
                <a:ea typeface="Noto Sans JP"/>
                <a:cs typeface="Noto Sans JP"/>
                <a:sym typeface="Noto Sans JP"/>
              </a:rPr>
              <a:t>Work together. Create together. </a:t>
            </a:r>
            <a:endParaRPr b="1" sz="3120">
              <a:solidFill>
                <a:srgbClr val="9D2E8C"/>
              </a:solidFill>
              <a:latin typeface="Noto Sans JP"/>
              <a:ea typeface="Noto Sans JP"/>
              <a:cs typeface="Noto Sans JP"/>
              <a:sym typeface="Noto Sans JP"/>
            </a:endParaRPr>
          </a:p>
        </p:txBody>
      </p:sp>
      <p:sp>
        <p:nvSpPr>
          <p:cNvPr id="502" name="Google Shape;502;p63"/>
          <p:cNvSpPr txBox="1"/>
          <p:nvPr>
            <p:ph idx="2" type="body"/>
          </p:nvPr>
        </p:nvSpPr>
        <p:spPr>
          <a:xfrm>
            <a:off x="4680230" y="1957700"/>
            <a:ext cx="4597800" cy="39270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Clr>
                <a:schemeClr val="dk1"/>
              </a:buClr>
              <a:buSzPts val="1100"/>
              <a:buFont typeface="Arial"/>
              <a:buNone/>
            </a:pPr>
            <a:r>
              <a:rPr b="1" lang="en-GB" sz="1700">
                <a:solidFill>
                  <a:srgbClr val="9D2E8C"/>
                </a:solidFill>
                <a:latin typeface="Noto Sans JP"/>
                <a:ea typeface="Noto Sans JP"/>
                <a:cs typeface="Noto Sans JP"/>
                <a:sym typeface="Noto Sans JP"/>
              </a:rPr>
              <a:t>Kind Words Always</a:t>
            </a:r>
            <a:endParaRPr sz="1700">
              <a:latin typeface="Noto Sans JP"/>
              <a:ea typeface="Noto Sans JP"/>
              <a:cs typeface="Noto Sans JP"/>
              <a:sym typeface="Noto Sans JP"/>
            </a:endParaRPr>
          </a:p>
          <a:p>
            <a:pPr indent="0" lvl="0" marL="0" rtl="0" algn="l">
              <a:lnSpc>
                <a:spcPct val="150000"/>
              </a:lnSpc>
              <a:spcBef>
                <a:spcPts val="1200"/>
              </a:spcBef>
              <a:spcAft>
                <a:spcPts val="0"/>
              </a:spcAft>
              <a:buClr>
                <a:schemeClr val="dk1"/>
              </a:buClr>
              <a:buSzPts val="1100"/>
              <a:buFont typeface="Arial"/>
              <a:buNone/>
            </a:pPr>
            <a:r>
              <a:rPr b="1" lang="en-GB" sz="1700">
                <a:solidFill>
                  <a:srgbClr val="9D2E8C"/>
                </a:solidFill>
                <a:latin typeface="Noto Sans JP"/>
                <a:ea typeface="Noto Sans JP"/>
                <a:cs typeface="Noto Sans JP"/>
                <a:sym typeface="Noto Sans JP"/>
              </a:rPr>
              <a:t>Everyone Belongs</a:t>
            </a:r>
            <a:endParaRPr b="1" sz="1700">
              <a:latin typeface="Noto Sans JP"/>
              <a:ea typeface="Noto Sans JP"/>
              <a:cs typeface="Noto Sans JP"/>
              <a:sym typeface="Noto Sans JP"/>
            </a:endParaRPr>
          </a:p>
          <a:p>
            <a:pPr indent="0" lvl="0" marL="0" rtl="0" algn="l">
              <a:lnSpc>
                <a:spcPct val="150000"/>
              </a:lnSpc>
              <a:spcBef>
                <a:spcPts val="1200"/>
              </a:spcBef>
              <a:spcAft>
                <a:spcPts val="0"/>
              </a:spcAft>
              <a:buClr>
                <a:schemeClr val="dk1"/>
              </a:buClr>
              <a:buSzPts val="1100"/>
              <a:buFont typeface="Arial"/>
              <a:buNone/>
            </a:pPr>
            <a:r>
              <a:rPr b="1" lang="en-GB" sz="1700">
                <a:solidFill>
                  <a:srgbClr val="9D2E8C"/>
                </a:solidFill>
                <a:latin typeface="Noto Sans JP"/>
                <a:ea typeface="Noto Sans JP"/>
                <a:cs typeface="Noto Sans JP"/>
                <a:sym typeface="Noto Sans JP"/>
              </a:rPr>
              <a:t>Celebrate Differences</a:t>
            </a:r>
            <a:endParaRPr sz="1700">
              <a:latin typeface="Noto Sans JP"/>
              <a:ea typeface="Noto Sans JP"/>
              <a:cs typeface="Noto Sans JP"/>
              <a:sym typeface="Noto Sans JP"/>
            </a:endParaRPr>
          </a:p>
          <a:p>
            <a:pPr indent="0" lvl="0" marL="0" rtl="0" algn="l">
              <a:lnSpc>
                <a:spcPct val="150000"/>
              </a:lnSpc>
              <a:spcBef>
                <a:spcPts val="1200"/>
              </a:spcBef>
              <a:spcAft>
                <a:spcPts val="1200"/>
              </a:spcAft>
              <a:buSzPts val="1400"/>
              <a:buNone/>
            </a:pPr>
            <a:r>
              <a:rPr b="1" lang="en-GB" sz="1700">
                <a:solidFill>
                  <a:srgbClr val="9D2E8C"/>
                </a:solidFill>
                <a:latin typeface="Noto Sans JP"/>
                <a:ea typeface="Noto Sans JP"/>
                <a:cs typeface="Noto Sans JP"/>
                <a:sym typeface="Noto Sans JP"/>
              </a:rPr>
              <a:t>Mistakes Are Magic</a:t>
            </a:r>
            <a:br>
              <a:rPr b="1" lang="en-GB" sz="1700">
                <a:latin typeface="Noto Sans JP"/>
                <a:ea typeface="Noto Sans JP"/>
                <a:cs typeface="Noto Sans JP"/>
                <a:sym typeface="Noto Sans JP"/>
              </a:rPr>
            </a:br>
            <a:endParaRPr sz="2000">
              <a:latin typeface="Noto Sans JP"/>
              <a:ea typeface="Noto Sans JP"/>
              <a:cs typeface="Noto Sans JP"/>
              <a:sym typeface="Noto Sans JP"/>
            </a:endParaRPr>
          </a:p>
        </p:txBody>
      </p:sp>
      <p:sp>
        <p:nvSpPr>
          <p:cNvPr id="503" name="Google Shape;503;p63"/>
          <p:cNvSpPr/>
          <p:nvPr/>
        </p:nvSpPr>
        <p:spPr>
          <a:xfrm>
            <a:off x="-1001700" y="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63"/>
          <p:cNvSpPr/>
          <p:nvPr/>
        </p:nvSpPr>
        <p:spPr>
          <a:xfrm>
            <a:off x="6742700" y="0"/>
            <a:ext cx="6699600" cy="8022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5" name="Google Shape;505;p63"/>
          <p:cNvPicPr preferRelativeResize="0"/>
          <p:nvPr/>
        </p:nvPicPr>
        <p:blipFill rotWithShape="1">
          <a:blip r:embed="rId4">
            <a:alphaModFix/>
          </a:blip>
          <a:srcRect b="0" l="0" r="0" t="0"/>
          <a:stretch/>
        </p:blipFill>
        <p:spPr>
          <a:xfrm>
            <a:off x="521350" y="152812"/>
            <a:ext cx="1266473" cy="496575"/>
          </a:xfrm>
          <a:prstGeom prst="rect">
            <a:avLst/>
          </a:prstGeom>
          <a:noFill/>
          <a:ln>
            <a:noFill/>
          </a:ln>
        </p:spPr>
      </p:pic>
      <p:pic>
        <p:nvPicPr>
          <p:cNvPr id="506" name="Google Shape;506;p63"/>
          <p:cNvPicPr preferRelativeResize="0"/>
          <p:nvPr/>
        </p:nvPicPr>
        <p:blipFill rotWithShape="1">
          <a:blip r:embed="rId5">
            <a:alphaModFix/>
          </a:blip>
          <a:srcRect b="0" l="0" r="0" t="0"/>
          <a:stretch/>
        </p:blipFill>
        <p:spPr>
          <a:xfrm>
            <a:off x="8326767" y="234375"/>
            <a:ext cx="333455" cy="333450"/>
          </a:xfrm>
          <a:prstGeom prst="rect">
            <a:avLst/>
          </a:prstGeom>
          <a:noFill/>
          <a:ln>
            <a:noFill/>
          </a:ln>
        </p:spPr>
      </p:pic>
      <p:sp>
        <p:nvSpPr>
          <p:cNvPr id="507" name="Google Shape;507;p63"/>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8" name="Google Shape;508;p63"/>
          <p:cNvPicPr preferRelativeResize="0"/>
          <p:nvPr/>
        </p:nvPicPr>
        <p:blipFill rotWithShape="1">
          <a:blip r:embed="rId6">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sp>
        <p:nvSpPr>
          <p:cNvPr id="509" name="Google Shape;509;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pic>
        <p:nvPicPr>
          <p:cNvPr descr="an icon for teamwork" id="510" name="Google Shape;510;p63"/>
          <p:cNvPicPr preferRelativeResize="0"/>
          <p:nvPr/>
        </p:nvPicPr>
        <p:blipFill rotWithShape="1">
          <a:blip r:embed="rId7">
            <a:alphaModFix/>
          </a:blip>
          <a:srcRect b="0" l="0" r="0" t="0"/>
          <a:stretch/>
        </p:blipFill>
        <p:spPr>
          <a:xfrm>
            <a:off x="568100" y="1802575"/>
            <a:ext cx="594150" cy="572700"/>
          </a:xfrm>
          <a:prstGeom prst="rect">
            <a:avLst/>
          </a:prstGeom>
          <a:noFill/>
          <a:ln>
            <a:noFill/>
          </a:ln>
        </p:spPr>
      </p:pic>
      <p:sp>
        <p:nvSpPr>
          <p:cNvPr id="511" name="Google Shape;511;p63"/>
          <p:cNvSpPr txBox="1"/>
          <p:nvPr>
            <p:ph idx="1" type="body"/>
          </p:nvPr>
        </p:nvSpPr>
        <p:spPr>
          <a:xfrm>
            <a:off x="1103650" y="1957700"/>
            <a:ext cx="4597800" cy="39270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Clr>
                <a:schemeClr val="dk1"/>
              </a:buClr>
              <a:buSzPts val="1100"/>
              <a:buFont typeface="Arial"/>
              <a:buNone/>
            </a:pPr>
            <a:r>
              <a:rPr b="1" lang="en-GB" sz="1700">
                <a:solidFill>
                  <a:srgbClr val="9D2E8C"/>
                </a:solidFill>
              </a:rPr>
              <a:t>T</a:t>
            </a:r>
            <a:r>
              <a:rPr b="1" lang="en-GB" sz="1700">
                <a:solidFill>
                  <a:srgbClr val="9D2E8C"/>
                </a:solidFill>
                <a:latin typeface="Noto Sans JP"/>
                <a:ea typeface="Noto Sans JP"/>
                <a:cs typeface="Noto Sans JP"/>
                <a:sym typeface="Noto Sans JP"/>
              </a:rPr>
              <a:t>eamwork Wins</a:t>
            </a:r>
            <a:endParaRPr sz="1700">
              <a:latin typeface="Noto Sans JP"/>
              <a:ea typeface="Noto Sans JP"/>
              <a:cs typeface="Noto Sans JP"/>
              <a:sym typeface="Noto Sans JP"/>
            </a:endParaRPr>
          </a:p>
          <a:p>
            <a:pPr indent="0" lvl="0" marL="0" rtl="0" algn="l">
              <a:lnSpc>
                <a:spcPct val="150000"/>
              </a:lnSpc>
              <a:spcBef>
                <a:spcPts val="1200"/>
              </a:spcBef>
              <a:spcAft>
                <a:spcPts val="0"/>
              </a:spcAft>
              <a:buClr>
                <a:schemeClr val="dk1"/>
              </a:buClr>
              <a:buSzPts val="1100"/>
              <a:buFont typeface="Arial"/>
              <a:buNone/>
            </a:pPr>
            <a:r>
              <a:rPr b="1" lang="en-GB" sz="1700">
                <a:solidFill>
                  <a:srgbClr val="9D2E8C"/>
                </a:solidFill>
                <a:latin typeface="Noto Sans JP"/>
                <a:ea typeface="Noto Sans JP"/>
                <a:cs typeface="Noto Sans JP"/>
                <a:sym typeface="Noto Sans JP"/>
              </a:rPr>
              <a:t>All Ideas Shine</a:t>
            </a:r>
            <a:endParaRPr sz="1700">
              <a:latin typeface="Noto Sans JP"/>
              <a:ea typeface="Noto Sans JP"/>
              <a:cs typeface="Noto Sans JP"/>
              <a:sym typeface="Noto Sans JP"/>
            </a:endParaRPr>
          </a:p>
          <a:p>
            <a:pPr indent="0" lvl="0" marL="0" rtl="0" algn="l">
              <a:lnSpc>
                <a:spcPct val="150000"/>
              </a:lnSpc>
              <a:spcBef>
                <a:spcPts val="1200"/>
              </a:spcBef>
              <a:spcAft>
                <a:spcPts val="0"/>
              </a:spcAft>
              <a:buClr>
                <a:schemeClr val="dk1"/>
              </a:buClr>
              <a:buSzPts val="1100"/>
              <a:buFont typeface="Arial"/>
              <a:buNone/>
            </a:pPr>
            <a:r>
              <a:rPr b="1" lang="en-GB" sz="1700">
                <a:solidFill>
                  <a:srgbClr val="9D2E8C"/>
                </a:solidFill>
                <a:latin typeface="Noto Sans JP"/>
                <a:ea typeface="Noto Sans JP"/>
                <a:cs typeface="Noto Sans JP"/>
                <a:sym typeface="Noto Sans JP"/>
              </a:rPr>
              <a:t>Build It Up</a:t>
            </a:r>
            <a:endParaRPr b="1" sz="1700">
              <a:latin typeface="Noto Sans JP"/>
              <a:ea typeface="Noto Sans JP"/>
              <a:cs typeface="Noto Sans JP"/>
              <a:sym typeface="Noto Sans JP"/>
            </a:endParaRPr>
          </a:p>
          <a:p>
            <a:pPr indent="0" lvl="0" marL="0" rtl="0" algn="l">
              <a:lnSpc>
                <a:spcPct val="150000"/>
              </a:lnSpc>
              <a:spcBef>
                <a:spcPts val="1200"/>
              </a:spcBef>
              <a:spcAft>
                <a:spcPts val="0"/>
              </a:spcAft>
              <a:buClr>
                <a:schemeClr val="dk1"/>
              </a:buClr>
              <a:buSzPts val="1100"/>
              <a:buFont typeface="Arial"/>
              <a:buNone/>
            </a:pPr>
            <a:r>
              <a:rPr b="1" lang="en-GB" sz="1700">
                <a:solidFill>
                  <a:srgbClr val="9D2E8C"/>
                </a:solidFill>
                <a:latin typeface="Noto Sans JP"/>
                <a:ea typeface="Noto Sans JP"/>
                <a:cs typeface="Noto Sans JP"/>
                <a:sym typeface="Noto Sans JP"/>
              </a:rPr>
              <a:t>Listen Like a Leader</a:t>
            </a:r>
            <a:br>
              <a:rPr b="1" lang="en-GB" sz="1700">
                <a:latin typeface="Noto Sans JP"/>
                <a:ea typeface="Noto Sans JP"/>
                <a:cs typeface="Noto Sans JP"/>
                <a:sym typeface="Noto Sans JP"/>
              </a:rPr>
            </a:br>
            <a:endParaRPr sz="2000">
              <a:latin typeface="Noto Sans JP"/>
              <a:ea typeface="Noto Sans JP"/>
              <a:cs typeface="Noto Sans JP"/>
              <a:sym typeface="Noto Sans JP"/>
            </a:endParaRPr>
          </a:p>
        </p:txBody>
      </p:sp>
      <p:pic>
        <p:nvPicPr>
          <p:cNvPr descr="an icon for build it up" id="512" name="Google Shape;512;p63"/>
          <p:cNvPicPr preferRelativeResize="0"/>
          <p:nvPr/>
        </p:nvPicPr>
        <p:blipFill rotWithShape="1">
          <a:blip r:embed="rId8">
            <a:alphaModFix/>
          </a:blip>
          <a:srcRect b="0" l="0" r="0" t="0"/>
          <a:stretch/>
        </p:blipFill>
        <p:spPr>
          <a:xfrm>
            <a:off x="796225" y="3074200"/>
            <a:ext cx="268166" cy="393600"/>
          </a:xfrm>
          <a:prstGeom prst="rect">
            <a:avLst/>
          </a:prstGeom>
          <a:noFill/>
          <a:ln>
            <a:noFill/>
          </a:ln>
        </p:spPr>
      </p:pic>
      <p:pic>
        <p:nvPicPr>
          <p:cNvPr descr="an icon for listen" id="513" name="Google Shape;513;p63"/>
          <p:cNvPicPr preferRelativeResize="0"/>
          <p:nvPr/>
        </p:nvPicPr>
        <p:blipFill rotWithShape="1">
          <a:blip r:embed="rId9">
            <a:alphaModFix/>
          </a:blip>
          <a:srcRect b="0" l="0" r="0" t="0"/>
          <a:stretch/>
        </p:blipFill>
        <p:spPr>
          <a:xfrm>
            <a:off x="819956" y="3655975"/>
            <a:ext cx="220713" cy="333450"/>
          </a:xfrm>
          <a:prstGeom prst="rect">
            <a:avLst/>
          </a:prstGeom>
          <a:noFill/>
          <a:ln>
            <a:noFill/>
          </a:ln>
        </p:spPr>
      </p:pic>
      <p:pic>
        <p:nvPicPr>
          <p:cNvPr descr="an icon for magic wand" id="514" name="Google Shape;514;p63"/>
          <p:cNvPicPr preferRelativeResize="0"/>
          <p:nvPr/>
        </p:nvPicPr>
        <p:blipFill rotWithShape="1">
          <a:blip r:embed="rId10">
            <a:alphaModFix/>
          </a:blip>
          <a:srcRect b="0" l="0" r="0" t="0"/>
          <a:stretch/>
        </p:blipFill>
        <p:spPr>
          <a:xfrm>
            <a:off x="4218100" y="3601062"/>
            <a:ext cx="405828" cy="443276"/>
          </a:xfrm>
          <a:prstGeom prst="rect">
            <a:avLst/>
          </a:prstGeom>
          <a:noFill/>
          <a:ln>
            <a:noFill/>
          </a:ln>
        </p:spPr>
      </p:pic>
      <p:pic>
        <p:nvPicPr>
          <p:cNvPr descr="an icon for celebrate" id="515" name="Google Shape;515;p63"/>
          <p:cNvPicPr preferRelativeResize="0"/>
          <p:nvPr/>
        </p:nvPicPr>
        <p:blipFill rotWithShape="1">
          <a:blip r:embed="rId11">
            <a:alphaModFix/>
          </a:blip>
          <a:srcRect b="0" l="0" r="0" t="0"/>
          <a:stretch/>
        </p:blipFill>
        <p:spPr>
          <a:xfrm rot="2970825">
            <a:off x="4271036" y="3031605"/>
            <a:ext cx="368556" cy="467060"/>
          </a:xfrm>
          <a:prstGeom prst="rect">
            <a:avLst/>
          </a:prstGeom>
          <a:noFill/>
          <a:ln>
            <a:noFill/>
          </a:ln>
        </p:spPr>
      </p:pic>
      <p:pic>
        <p:nvPicPr>
          <p:cNvPr descr="an icon for belonging" id="516" name="Google Shape;516;p63"/>
          <p:cNvPicPr preferRelativeResize="0"/>
          <p:nvPr/>
        </p:nvPicPr>
        <p:blipFill rotWithShape="1">
          <a:blip r:embed="rId12">
            <a:alphaModFix/>
          </a:blip>
          <a:srcRect b="0" l="0" r="0" t="0"/>
          <a:stretch/>
        </p:blipFill>
        <p:spPr>
          <a:xfrm>
            <a:off x="4219725" y="2444032"/>
            <a:ext cx="471174" cy="485161"/>
          </a:xfrm>
          <a:prstGeom prst="rect">
            <a:avLst/>
          </a:prstGeom>
          <a:noFill/>
          <a:ln>
            <a:noFill/>
          </a:ln>
        </p:spPr>
      </p:pic>
      <p:pic>
        <p:nvPicPr>
          <p:cNvPr descr="an icon for being kind" id="517" name="Google Shape;517;p63"/>
          <p:cNvPicPr preferRelativeResize="0"/>
          <p:nvPr/>
        </p:nvPicPr>
        <p:blipFill rotWithShape="1">
          <a:blip r:embed="rId13">
            <a:alphaModFix/>
          </a:blip>
          <a:srcRect b="0" l="0" r="0" t="0"/>
          <a:stretch/>
        </p:blipFill>
        <p:spPr>
          <a:xfrm>
            <a:off x="4185425" y="1915966"/>
            <a:ext cx="471174" cy="4839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2"/>
          <p:cNvSpPr/>
          <p:nvPr/>
        </p:nvSpPr>
        <p:spPr>
          <a:xfrm>
            <a:off x="0" y="0"/>
            <a:ext cx="9144000" cy="5143500"/>
          </a:xfrm>
          <a:prstGeom prst="rect">
            <a:avLst/>
          </a:prstGeom>
          <a:solidFill>
            <a:srgbClr val="2760A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32"/>
          <p:cNvSpPr txBox="1"/>
          <p:nvPr>
            <p:ph type="title"/>
          </p:nvPr>
        </p:nvSpPr>
        <p:spPr>
          <a:xfrm>
            <a:off x="311700" y="82850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3120">
                <a:solidFill>
                  <a:srgbClr val="FFD400"/>
                </a:solidFill>
                <a:latin typeface="Noto Sans JP"/>
                <a:ea typeface="Noto Sans JP"/>
                <a:cs typeface="Noto Sans JP"/>
                <a:sym typeface="Noto Sans JP"/>
              </a:rPr>
              <a:t>The Build for Belonging Design Challenge</a:t>
            </a:r>
            <a:endParaRPr b="1" sz="3120">
              <a:solidFill>
                <a:srgbClr val="FFD400"/>
              </a:solidFill>
              <a:latin typeface="Noto Sans JP"/>
              <a:ea typeface="Noto Sans JP"/>
              <a:cs typeface="Noto Sans JP"/>
              <a:sym typeface="Noto Sans JP"/>
            </a:endParaRPr>
          </a:p>
        </p:txBody>
      </p:sp>
      <p:sp>
        <p:nvSpPr>
          <p:cNvPr id="524" name="Google Shape;524;p32"/>
          <p:cNvSpPr txBox="1"/>
          <p:nvPr>
            <p:ph idx="1" type="body"/>
          </p:nvPr>
        </p:nvSpPr>
        <p:spPr>
          <a:xfrm>
            <a:off x="422375" y="1663725"/>
            <a:ext cx="41658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100"/>
              <a:buNone/>
            </a:pPr>
            <a:r>
              <a:rPr lang="en-GB" sz="1600">
                <a:solidFill>
                  <a:srgbClr val="EFEDED"/>
                </a:solidFill>
                <a:latin typeface="Noto Sans JP"/>
                <a:ea typeface="Noto Sans JP"/>
                <a:cs typeface="Noto Sans JP"/>
                <a:sym typeface="Noto Sans JP"/>
              </a:rPr>
              <a:t>Use your imagination to create</a:t>
            </a:r>
            <a:r>
              <a:rPr i="1" lang="en-GB" sz="1100"/>
              <a:t> </a:t>
            </a:r>
            <a:br>
              <a:rPr i="1" lang="en-GB" sz="1100"/>
            </a:br>
            <a:r>
              <a:rPr lang="en-GB" sz="1600">
                <a:solidFill>
                  <a:srgbClr val="EFEDED"/>
                </a:solidFill>
                <a:latin typeface="Noto Sans JP"/>
                <a:ea typeface="Noto Sans JP"/>
                <a:cs typeface="Noto Sans JP"/>
                <a:sym typeface="Noto Sans JP"/>
              </a:rPr>
              <a:t>something green, awe-some and completely unexpected for your community!</a:t>
            </a:r>
            <a:endParaRPr/>
          </a:p>
          <a:p>
            <a:pPr indent="0" lvl="0" marL="0" rtl="0" algn="ctr">
              <a:lnSpc>
                <a:spcPct val="115000"/>
              </a:lnSpc>
              <a:spcBef>
                <a:spcPts val="1200"/>
              </a:spcBef>
              <a:spcAft>
                <a:spcPts val="1200"/>
              </a:spcAft>
              <a:buClr>
                <a:schemeClr val="dk1"/>
              </a:buClr>
              <a:buSzPts val="1100"/>
              <a:buFont typeface="Arial"/>
              <a:buNone/>
            </a:pPr>
            <a:r>
              <a:t/>
            </a:r>
            <a:endParaRPr sz="1600">
              <a:solidFill>
                <a:srgbClr val="EFEDED"/>
              </a:solidFill>
              <a:latin typeface="Noto Sans JP"/>
              <a:ea typeface="Noto Sans JP"/>
              <a:cs typeface="Noto Sans JP"/>
              <a:sym typeface="Noto Sans JP"/>
            </a:endParaRPr>
          </a:p>
        </p:txBody>
      </p:sp>
      <p:pic>
        <p:nvPicPr>
          <p:cNvPr id="525" name="Google Shape;525;p32"/>
          <p:cNvPicPr preferRelativeResize="0"/>
          <p:nvPr/>
        </p:nvPicPr>
        <p:blipFill rotWithShape="1">
          <a:blip r:embed="rId3">
            <a:alphaModFix/>
          </a:blip>
          <a:srcRect b="0" l="0" r="0" t="0"/>
          <a:stretch/>
        </p:blipFill>
        <p:spPr>
          <a:xfrm>
            <a:off x="7389025" y="349819"/>
            <a:ext cx="1201966" cy="471275"/>
          </a:xfrm>
          <a:prstGeom prst="rect">
            <a:avLst/>
          </a:prstGeom>
          <a:noFill/>
          <a:ln>
            <a:noFill/>
          </a:ln>
        </p:spPr>
      </p:pic>
      <p:pic>
        <p:nvPicPr>
          <p:cNvPr id="526" name="Google Shape;526;p32"/>
          <p:cNvPicPr preferRelativeResize="0"/>
          <p:nvPr/>
        </p:nvPicPr>
        <p:blipFill rotWithShape="1">
          <a:blip r:embed="rId4">
            <a:alphaModFix/>
          </a:blip>
          <a:srcRect b="0" l="0" r="0" t="0"/>
          <a:stretch/>
        </p:blipFill>
        <p:spPr>
          <a:xfrm>
            <a:off x="8321450" y="4338775"/>
            <a:ext cx="520225" cy="520225"/>
          </a:xfrm>
          <a:prstGeom prst="rect">
            <a:avLst/>
          </a:prstGeom>
          <a:noFill/>
          <a:ln>
            <a:noFill/>
          </a:ln>
        </p:spPr>
      </p:pic>
      <p:sp>
        <p:nvSpPr>
          <p:cNvPr id="527" name="Google Shape;527;p32"/>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8" name="Google Shape;528;p32"/>
          <p:cNvPicPr preferRelativeResize="0"/>
          <p:nvPr/>
        </p:nvPicPr>
        <p:blipFill rotWithShape="1">
          <a:blip r:embed="rId5">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pic>
        <p:nvPicPr>
          <p:cNvPr id="529" name="Google Shape;529;p32" title="Large.jpg"/>
          <p:cNvPicPr preferRelativeResize="0"/>
          <p:nvPr/>
        </p:nvPicPr>
        <p:blipFill rotWithShape="1">
          <a:blip r:embed="rId6">
            <a:alphaModFix/>
          </a:blip>
          <a:srcRect b="0" l="0" r="0" t="0"/>
          <a:stretch/>
        </p:blipFill>
        <p:spPr>
          <a:xfrm rot="349360">
            <a:off x="4892549" y="1639989"/>
            <a:ext cx="2142579" cy="2856072"/>
          </a:xfrm>
          <a:prstGeom prst="rect">
            <a:avLst/>
          </a:prstGeom>
          <a:noFill/>
          <a:ln cap="flat" cmpd="sng" w="19050">
            <a:solidFill>
              <a:schemeClr val="lt1"/>
            </a:solidFill>
            <a:prstDash val="solid"/>
            <a:round/>
            <a:headEnd len="sm" w="sm" type="none"/>
            <a:tailEnd len="sm" w="sm" type="none"/>
          </a:ln>
        </p:spPr>
      </p:pic>
      <p:pic>
        <p:nvPicPr>
          <p:cNvPr id="530" name="Google Shape;530;p32"/>
          <p:cNvPicPr preferRelativeResize="0"/>
          <p:nvPr/>
        </p:nvPicPr>
        <p:blipFill rotWithShape="1">
          <a:blip r:embed="rId7">
            <a:alphaModFix/>
          </a:blip>
          <a:srcRect b="0" l="0" r="0" t="0"/>
          <a:stretch/>
        </p:blipFill>
        <p:spPr>
          <a:xfrm>
            <a:off x="-526950" y="2991388"/>
            <a:ext cx="5715548" cy="3214999"/>
          </a:xfrm>
          <a:prstGeom prst="rect">
            <a:avLst/>
          </a:prstGeom>
          <a:noFill/>
          <a:ln>
            <a:noFill/>
          </a:ln>
        </p:spPr>
      </p:pic>
      <p:pic>
        <p:nvPicPr>
          <p:cNvPr id="531" name="Google Shape;531;p32"/>
          <p:cNvPicPr preferRelativeResize="0"/>
          <p:nvPr/>
        </p:nvPicPr>
        <p:blipFill rotWithShape="1">
          <a:blip r:embed="rId8">
            <a:alphaModFix/>
          </a:blip>
          <a:srcRect b="0" l="0" r="0" t="0"/>
          <a:stretch/>
        </p:blipFill>
        <p:spPr>
          <a:xfrm>
            <a:off x="6858000" y="1612150"/>
            <a:ext cx="2381250" cy="2381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33" title="pexels-maxed-raw-527582413-29959416.jpg"/>
          <p:cNvPicPr preferRelativeResize="0"/>
          <p:nvPr/>
        </p:nvPicPr>
        <p:blipFill rotWithShape="1">
          <a:blip r:embed="rId3">
            <a:alphaModFix/>
          </a:blip>
          <a:srcRect b="0" l="0" r="0" t="0"/>
          <a:stretch/>
        </p:blipFill>
        <p:spPr>
          <a:xfrm>
            <a:off x="7258050" y="958450"/>
            <a:ext cx="1786297" cy="2680100"/>
          </a:xfrm>
          <a:prstGeom prst="rect">
            <a:avLst/>
          </a:prstGeom>
          <a:noFill/>
          <a:ln>
            <a:noFill/>
          </a:ln>
        </p:spPr>
      </p:pic>
      <p:sp>
        <p:nvSpPr>
          <p:cNvPr id="537" name="Google Shape;537;p33"/>
          <p:cNvSpPr txBox="1"/>
          <p:nvPr>
            <p:ph type="title"/>
          </p:nvPr>
        </p:nvSpPr>
        <p:spPr>
          <a:xfrm>
            <a:off x="241675" y="15859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9D2E8C"/>
                </a:solidFill>
                <a:latin typeface="Noto Sans JP"/>
                <a:ea typeface="Noto Sans JP"/>
                <a:cs typeface="Noto Sans JP"/>
                <a:sym typeface="Noto Sans JP"/>
              </a:rPr>
              <a:t>A busy place</a:t>
            </a:r>
            <a:endParaRPr b="1" sz="3120">
              <a:solidFill>
                <a:srgbClr val="9D2E8C"/>
              </a:solidFill>
              <a:latin typeface="Noto Sans JP"/>
              <a:ea typeface="Noto Sans JP"/>
              <a:cs typeface="Noto Sans JP"/>
              <a:sym typeface="Noto Sans JP"/>
            </a:endParaRPr>
          </a:p>
        </p:txBody>
      </p:sp>
      <p:sp>
        <p:nvSpPr>
          <p:cNvPr id="538" name="Google Shape;538;p33"/>
          <p:cNvSpPr/>
          <p:nvPr/>
        </p:nvSpPr>
        <p:spPr>
          <a:xfrm>
            <a:off x="-1001700" y="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33"/>
          <p:cNvSpPr/>
          <p:nvPr/>
        </p:nvSpPr>
        <p:spPr>
          <a:xfrm>
            <a:off x="6742700" y="0"/>
            <a:ext cx="6699600" cy="8022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0" name="Google Shape;540;p33"/>
          <p:cNvPicPr preferRelativeResize="0"/>
          <p:nvPr/>
        </p:nvPicPr>
        <p:blipFill rotWithShape="1">
          <a:blip r:embed="rId4">
            <a:alphaModFix/>
          </a:blip>
          <a:srcRect b="0" l="0" r="0" t="0"/>
          <a:stretch/>
        </p:blipFill>
        <p:spPr>
          <a:xfrm>
            <a:off x="521350" y="152812"/>
            <a:ext cx="1266473" cy="496575"/>
          </a:xfrm>
          <a:prstGeom prst="rect">
            <a:avLst/>
          </a:prstGeom>
          <a:noFill/>
          <a:ln>
            <a:noFill/>
          </a:ln>
        </p:spPr>
      </p:pic>
      <p:pic>
        <p:nvPicPr>
          <p:cNvPr id="541" name="Google Shape;541;p33"/>
          <p:cNvPicPr preferRelativeResize="0"/>
          <p:nvPr/>
        </p:nvPicPr>
        <p:blipFill rotWithShape="1">
          <a:blip r:embed="rId5">
            <a:alphaModFix/>
          </a:blip>
          <a:srcRect b="0" l="0" r="0" t="0"/>
          <a:stretch/>
        </p:blipFill>
        <p:spPr>
          <a:xfrm>
            <a:off x="8326767" y="234375"/>
            <a:ext cx="333455" cy="333450"/>
          </a:xfrm>
          <a:prstGeom prst="rect">
            <a:avLst/>
          </a:prstGeom>
          <a:noFill/>
          <a:ln>
            <a:noFill/>
          </a:ln>
        </p:spPr>
      </p:pic>
      <p:sp>
        <p:nvSpPr>
          <p:cNvPr id="542" name="Google Shape;542;p33"/>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3" name="Google Shape;543;p33"/>
          <p:cNvPicPr preferRelativeResize="0"/>
          <p:nvPr/>
        </p:nvPicPr>
        <p:blipFill rotWithShape="1">
          <a:blip r:embed="rId6">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pic>
        <p:nvPicPr>
          <p:cNvPr id="544" name="Google Shape;544;p33"/>
          <p:cNvPicPr preferRelativeResize="0"/>
          <p:nvPr/>
        </p:nvPicPr>
        <p:blipFill rotWithShape="1">
          <a:blip r:embed="rId7">
            <a:alphaModFix/>
          </a:blip>
          <a:srcRect b="0" l="0" r="0" t="0"/>
          <a:stretch/>
        </p:blipFill>
        <p:spPr>
          <a:xfrm>
            <a:off x="6824750" y="2810975"/>
            <a:ext cx="2525050" cy="2525050"/>
          </a:xfrm>
          <a:prstGeom prst="rect">
            <a:avLst/>
          </a:prstGeom>
          <a:noFill/>
          <a:ln>
            <a:noFill/>
          </a:ln>
        </p:spPr>
      </p:pic>
      <p:pic>
        <p:nvPicPr>
          <p:cNvPr id="545" name="Google Shape;545;p33" title="pexels-wender-junior-souza-vieira-9757411-6122260.jpg"/>
          <p:cNvPicPr preferRelativeResize="0"/>
          <p:nvPr/>
        </p:nvPicPr>
        <p:blipFill rotWithShape="1">
          <a:blip r:embed="rId8">
            <a:alphaModFix/>
          </a:blip>
          <a:srcRect b="0" l="0" r="0" t="0"/>
          <a:stretch/>
        </p:blipFill>
        <p:spPr>
          <a:xfrm>
            <a:off x="3771900" y="958450"/>
            <a:ext cx="3420902" cy="2280052"/>
          </a:xfrm>
          <a:prstGeom prst="rect">
            <a:avLst/>
          </a:prstGeom>
          <a:noFill/>
          <a:ln>
            <a:noFill/>
          </a:ln>
        </p:spPr>
      </p:pic>
      <p:sp>
        <p:nvSpPr>
          <p:cNvPr id="546" name="Google Shape;546;p33"/>
          <p:cNvSpPr/>
          <p:nvPr/>
        </p:nvSpPr>
        <p:spPr>
          <a:xfrm>
            <a:off x="2762250" y="4965900"/>
            <a:ext cx="621000"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33"/>
          <p:cNvSpPr txBox="1"/>
          <p:nvPr/>
        </p:nvSpPr>
        <p:spPr>
          <a:xfrm>
            <a:off x="2826000" y="4909025"/>
            <a:ext cx="1278900" cy="21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Pexels</a:t>
            </a:r>
            <a:endParaRPr b="0" i="1" sz="700" u="none" cap="none" strike="noStrike">
              <a:solidFill>
                <a:schemeClr val="dk2"/>
              </a:solidFill>
              <a:latin typeface="Arial"/>
              <a:ea typeface="Arial"/>
              <a:cs typeface="Arial"/>
              <a:sym typeface="Arial"/>
            </a:endParaRPr>
          </a:p>
        </p:txBody>
      </p:sp>
      <p:sp>
        <p:nvSpPr>
          <p:cNvPr id="548" name="Google Shape;548;p33"/>
          <p:cNvSpPr/>
          <p:nvPr/>
        </p:nvSpPr>
        <p:spPr>
          <a:xfrm>
            <a:off x="2892525" y="5007150"/>
            <a:ext cx="95100" cy="95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9" name="Google Shape;549;p33" title="pexels-mikegles-15922912.jpg"/>
          <p:cNvPicPr preferRelativeResize="0"/>
          <p:nvPr/>
        </p:nvPicPr>
        <p:blipFill rotWithShape="1">
          <a:blip r:embed="rId9">
            <a:alphaModFix/>
          </a:blip>
          <a:srcRect b="0" l="0" r="0" t="0"/>
          <a:stretch/>
        </p:blipFill>
        <p:spPr>
          <a:xfrm>
            <a:off x="2833050" y="2299725"/>
            <a:ext cx="2233348" cy="2525051"/>
          </a:xfrm>
          <a:prstGeom prst="rect">
            <a:avLst/>
          </a:prstGeom>
          <a:noFill/>
          <a:ln cap="flat" cmpd="sng" w="19050">
            <a:solidFill>
              <a:schemeClr val="lt1"/>
            </a:solidFill>
            <a:prstDash val="solid"/>
            <a:round/>
            <a:headEnd len="sm" w="sm" type="none"/>
            <a:tailEnd len="sm" w="sm" type="none"/>
          </a:ln>
        </p:spPr>
      </p:pic>
      <p:pic>
        <p:nvPicPr>
          <p:cNvPr id="550" name="Google Shape;550;p33" title="pexels-mary-taylor-5896578.jpg"/>
          <p:cNvPicPr preferRelativeResize="0"/>
          <p:nvPr/>
        </p:nvPicPr>
        <p:blipFill rotWithShape="1">
          <a:blip r:embed="rId10">
            <a:alphaModFix/>
          </a:blip>
          <a:srcRect b="0" l="0" r="0" t="0"/>
          <a:stretch/>
        </p:blipFill>
        <p:spPr>
          <a:xfrm>
            <a:off x="5114551" y="3329232"/>
            <a:ext cx="2233349" cy="1488532"/>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5"/>
          <p:cNvSpPr/>
          <p:nvPr/>
        </p:nvSpPr>
        <p:spPr>
          <a:xfrm>
            <a:off x="-1001700" y="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35"/>
          <p:cNvSpPr/>
          <p:nvPr/>
        </p:nvSpPr>
        <p:spPr>
          <a:xfrm>
            <a:off x="6742700" y="0"/>
            <a:ext cx="6699600" cy="8022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7" name="Google Shape;557;p35"/>
          <p:cNvPicPr preferRelativeResize="0"/>
          <p:nvPr/>
        </p:nvPicPr>
        <p:blipFill rotWithShape="1">
          <a:blip r:embed="rId3">
            <a:alphaModFix/>
          </a:blip>
          <a:srcRect b="0" l="0" r="0" t="0"/>
          <a:stretch/>
        </p:blipFill>
        <p:spPr>
          <a:xfrm>
            <a:off x="521350" y="152812"/>
            <a:ext cx="1266473" cy="496575"/>
          </a:xfrm>
          <a:prstGeom prst="rect">
            <a:avLst/>
          </a:prstGeom>
          <a:noFill/>
          <a:ln>
            <a:noFill/>
          </a:ln>
        </p:spPr>
      </p:pic>
      <p:pic>
        <p:nvPicPr>
          <p:cNvPr id="558" name="Google Shape;558;p35"/>
          <p:cNvPicPr preferRelativeResize="0"/>
          <p:nvPr/>
        </p:nvPicPr>
        <p:blipFill rotWithShape="1">
          <a:blip r:embed="rId4">
            <a:alphaModFix/>
          </a:blip>
          <a:srcRect b="0" l="0" r="0" t="0"/>
          <a:stretch/>
        </p:blipFill>
        <p:spPr>
          <a:xfrm>
            <a:off x="8326767" y="234375"/>
            <a:ext cx="333455" cy="333450"/>
          </a:xfrm>
          <a:prstGeom prst="rect">
            <a:avLst/>
          </a:prstGeom>
          <a:noFill/>
          <a:ln>
            <a:noFill/>
          </a:ln>
        </p:spPr>
      </p:pic>
      <p:sp>
        <p:nvSpPr>
          <p:cNvPr id="559" name="Google Shape;559;p35"/>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0" name="Google Shape;560;p35"/>
          <p:cNvPicPr preferRelativeResize="0"/>
          <p:nvPr/>
        </p:nvPicPr>
        <p:blipFill rotWithShape="1">
          <a:blip r:embed="rId5">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sp>
        <p:nvSpPr>
          <p:cNvPr id="561" name="Google Shape;561;p35"/>
          <p:cNvSpPr/>
          <p:nvPr/>
        </p:nvSpPr>
        <p:spPr>
          <a:xfrm>
            <a:off x="0" y="4965900"/>
            <a:ext cx="3314700"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35"/>
          <p:cNvSpPr txBox="1"/>
          <p:nvPr/>
        </p:nvSpPr>
        <p:spPr>
          <a:xfrm>
            <a:off x="152400" y="4909025"/>
            <a:ext cx="4694100" cy="21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Li-Ling Chang, Victor Ballesteros, Elizabeth Vilallta, Jackie Watt/Unsplash  </a:t>
            </a:r>
            <a:endParaRPr b="0" i="1" sz="700" u="none" cap="none" strike="noStrike">
              <a:solidFill>
                <a:schemeClr val="dk2"/>
              </a:solidFill>
              <a:latin typeface="Arial"/>
              <a:ea typeface="Arial"/>
              <a:cs typeface="Arial"/>
              <a:sym typeface="Arial"/>
            </a:endParaRPr>
          </a:p>
        </p:txBody>
      </p:sp>
      <p:sp>
        <p:nvSpPr>
          <p:cNvPr id="563" name="Google Shape;563;p35"/>
          <p:cNvSpPr/>
          <p:nvPr/>
        </p:nvSpPr>
        <p:spPr>
          <a:xfrm>
            <a:off x="228600" y="5007150"/>
            <a:ext cx="95100" cy="95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4" name="Google Shape;564;p35" title="li-ling-chang-wAee94RxjDA-unsplash.jpg"/>
          <p:cNvPicPr preferRelativeResize="0"/>
          <p:nvPr/>
        </p:nvPicPr>
        <p:blipFill rotWithShape="1">
          <a:blip r:embed="rId6">
            <a:alphaModFix/>
          </a:blip>
          <a:srcRect b="0" l="0" r="0" t="0"/>
          <a:stretch/>
        </p:blipFill>
        <p:spPr>
          <a:xfrm>
            <a:off x="5875938" y="964450"/>
            <a:ext cx="2748488" cy="3944576"/>
          </a:xfrm>
          <a:prstGeom prst="rect">
            <a:avLst/>
          </a:prstGeom>
          <a:noFill/>
          <a:ln>
            <a:noFill/>
          </a:ln>
        </p:spPr>
      </p:pic>
      <p:pic>
        <p:nvPicPr>
          <p:cNvPr id="565" name="Google Shape;565;p35" title="victor-ballesteros-rPcfvkkqeDg-unsplash.jpg"/>
          <p:cNvPicPr preferRelativeResize="0"/>
          <p:nvPr/>
        </p:nvPicPr>
        <p:blipFill rotWithShape="1">
          <a:blip r:embed="rId7">
            <a:alphaModFix/>
          </a:blip>
          <a:srcRect b="0" l="0" r="0" t="0"/>
          <a:stretch/>
        </p:blipFill>
        <p:spPr>
          <a:xfrm>
            <a:off x="241685" y="1572425"/>
            <a:ext cx="2433416" cy="3244564"/>
          </a:xfrm>
          <a:prstGeom prst="rect">
            <a:avLst/>
          </a:prstGeom>
          <a:noFill/>
          <a:ln>
            <a:noFill/>
          </a:ln>
        </p:spPr>
      </p:pic>
      <p:pic>
        <p:nvPicPr>
          <p:cNvPr id="566" name="Google Shape;566;p35" title="elizabeth-villalta-JBP1ZA0Ho64-unsplash.jpg"/>
          <p:cNvPicPr preferRelativeResize="0"/>
          <p:nvPr/>
        </p:nvPicPr>
        <p:blipFill rotWithShape="1">
          <a:blip r:embed="rId8">
            <a:alphaModFix/>
          </a:blip>
          <a:srcRect b="0" l="0" r="0" t="0"/>
          <a:stretch/>
        </p:blipFill>
        <p:spPr>
          <a:xfrm>
            <a:off x="2600069" y="1091775"/>
            <a:ext cx="2567219" cy="1713569"/>
          </a:xfrm>
          <a:prstGeom prst="rect">
            <a:avLst/>
          </a:prstGeom>
          <a:noFill/>
          <a:ln cap="flat" cmpd="sng" w="19050">
            <a:solidFill>
              <a:schemeClr val="lt1"/>
            </a:solidFill>
            <a:prstDash val="solid"/>
            <a:round/>
            <a:headEnd len="sm" w="sm" type="none"/>
            <a:tailEnd len="sm" w="sm" type="none"/>
          </a:ln>
        </p:spPr>
      </p:pic>
      <p:pic>
        <p:nvPicPr>
          <p:cNvPr id="567" name="Google Shape;567;p35" title="jacky-watt-nv5UVBP1txI-unsplash.jpg"/>
          <p:cNvPicPr preferRelativeResize="0"/>
          <p:nvPr/>
        </p:nvPicPr>
        <p:blipFill rotWithShape="1">
          <a:blip r:embed="rId9">
            <a:alphaModFix/>
          </a:blip>
          <a:srcRect b="0" l="0" r="0" t="0"/>
          <a:stretch/>
        </p:blipFill>
        <p:spPr>
          <a:xfrm rot="376340">
            <a:off x="3427001" y="2692475"/>
            <a:ext cx="2050550" cy="2167898"/>
          </a:xfrm>
          <a:prstGeom prst="rect">
            <a:avLst/>
          </a:prstGeom>
          <a:noFill/>
          <a:ln cap="flat" cmpd="sng" w="19050">
            <a:solidFill>
              <a:schemeClr val="lt1"/>
            </a:solidFill>
            <a:prstDash val="solid"/>
            <a:round/>
            <a:headEnd len="sm" w="sm" type="none"/>
            <a:tailEnd len="sm" w="sm" type="none"/>
          </a:ln>
        </p:spPr>
      </p:pic>
      <p:sp>
        <p:nvSpPr>
          <p:cNvPr id="568" name="Google Shape;568;p35"/>
          <p:cNvSpPr txBox="1"/>
          <p:nvPr>
            <p:ph type="title"/>
          </p:nvPr>
        </p:nvSpPr>
        <p:spPr>
          <a:xfrm>
            <a:off x="241675" y="9077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9D2E8C"/>
                </a:solidFill>
                <a:latin typeface="Noto Sans JP"/>
                <a:ea typeface="Noto Sans JP"/>
                <a:cs typeface="Noto Sans JP"/>
                <a:sym typeface="Noto Sans JP"/>
              </a:rPr>
              <a:t>What if?</a:t>
            </a:r>
            <a:endParaRPr b="1" sz="3120">
              <a:solidFill>
                <a:srgbClr val="9D2E8C"/>
              </a:solidFill>
              <a:latin typeface="Noto Sans JP"/>
              <a:ea typeface="Noto Sans JP"/>
              <a:cs typeface="Noto Sans JP"/>
              <a:sym typeface="Noto Sans JP"/>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4"/>
          <p:cNvSpPr/>
          <p:nvPr/>
        </p:nvSpPr>
        <p:spPr>
          <a:xfrm>
            <a:off x="0" y="0"/>
            <a:ext cx="9144000" cy="5143500"/>
          </a:xfrm>
          <a:prstGeom prst="rect">
            <a:avLst/>
          </a:prstGeom>
          <a:solidFill>
            <a:srgbClr val="217C3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64"/>
          <p:cNvSpPr/>
          <p:nvPr/>
        </p:nvSpPr>
        <p:spPr>
          <a:xfrm>
            <a:off x="5370675" y="0"/>
            <a:ext cx="6699600" cy="51435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5" name="Google Shape;575;p64"/>
          <p:cNvPicPr preferRelativeResize="0"/>
          <p:nvPr/>
        </p:nvPicPr>
        <p:blipFill rotWithShape="1">
          <a:blip r:embed="rId3">
            <a:alphaModFix/>
          </a:blip>
          <a:srcRect b="0" l="0" r="0" t="0"/>
          <a:stretch/>
        </p:blipFill>
        <p:spPr>
          <a:xfrm>
            <a:off x="8321450" y="4338775"/>
            <a:ext cx="520225" cy="520225"/>
          </a:xfrm>
          <a:prstGeom prst="rect">
            <a:avLst/>
          </a:prstGeom>
          <a:noFill/>
          <a:ln>
            <a:noFill/>
          </a:ln>
        </p:spPr>
      </p:pic>
      <p:sp>
        <p:nvSpPr>
          <p:cNvPr id="576" name="Google Shape;576;p64"/>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7" name="Google Shape;577;p64"/>
          <p:cNvPicPr preferRelativeResize="0"/>
          <p:nvPr/>
        </p:nvPicPr>
        <p:blipFill rotWithShape="1">
          <a:blip r:embed="rId4">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pic>
        <p:nvPicPr>
          <p:cNvPr id="578" name="Google Shape;578;p64"/>
          <p:cNvPicPr preferRelativeResize="0"/>
          <p:nvPr/>
        </p:nvPicPr>
        <p:blipFill rotWithShape="1">
          <a:blip r:embed="rId5">
            <a:alphaModFix/>
          </a:blip>
          <a:srcRect b="0" l="0" r="0" t="0"/>
          <a:stretch/>
        </p:blipFill>
        <p:spPr>
          <a:xfrm>
            <a:off x="6786000" y="153050"/>
            <a:ext cx="2357999" cy="1570351"/>
          </a:xfrm>
          <a:prstGeom prst="rect">
            <a:avLst/>
          </a:prstGeom>
          <a:noFill/>
          <a:ln>
            <a:noFill/>
          </a:ln>
        </p:spPr>
      </p:pic>
      <p:sp>
        <p:nvSpPr>
          <p:cNvPr id="579" name="Google Shape;579;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F8F9FA"/>
                </a:solidFill>
                <a:latin typeface="Noto Sans JP"/>
                <a:ea typeface="Noto Sans JP"/>
                <a:cs typeface="Noto Sans JP"/>
                <a:sym typeface="Noto Sans JP"/>
              </a:rPr>
              <a:t>Let’s Build the Change!</a:t>
            </a:r>
            <a:endParaRPr b="1" sz="3120">
              <a:solidFill>
                <a:srgbClr val="F8F9FA"/>
              </a:solidFill>
              <a:latin typeface="Noto Sans JP"/>
              <a:ea typeface="Noto Sans JP"/>
              <a:cs typeface="Noto Sans JP"/>
              <a:sym typeface="Noto Sans JP"/>
            </a:endParaRPr>
          </a:p>
        </p:txBody>
      </p:sp>
      <p:pic>
        <p:nvPicPr>
          <p:cNvPr id="580" name="Google Shape;580;p64"/>
          <p:cNvPicPr preferRelativeResize="0"/>
          <p:nvPr/>
        </p:nvPicPr>
        <p:blipFill rotWithShape="1">
          <a:blip r:embed="rId6">
            <a:alphaModFix/>
          </a:blip>
          <a:srcRect b="0" l="0" r="0" t="0"/>
          <a:stretch/>
        </p:blipFill>
        <p:spPr>
          <a:xfrm>
            <a:off x="4005900" y="676527"/>
            <a:ext cx="3662225" cy="3662250"/>
          </a:xfrm>
          <a:prstGeom prst="rect">
            <a:avLst/>
          </a:prstGeom>
          <a:noFill/>
          <a:ln>
            <a:noFill/>
          </a:ln>
        </p:spPr>
      </p:pic>
      <p:sp>
        <p:nvSpPr>
          <p:cNvPr id="581" name="Google Shape;581;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582" name="Google Shape;582;p64"/>
          <p:cNvSpPr txBox="1"/>
          <p:nvPr>
            <p:ph idx="1" type="body"/>
          </p:nvPr>
        </p:nvSpPr>
        <p:spPr>
          <a:xfrm>
            <a:off x="311700" y="1669025"/>
            <a:ext cx="8520600" cy="471300"/>
          </a:xfrm>
          <a:prstGeom prst="rect">
            <a:avLst/>
          </a:prstGeom>
          <a:noFill/>
          <a:ln>
            <a:noFill/>
          </a:ln>
        </p:spPr>
        <p:txBody>
          <a:bodyPr anchorCtr="0" anchor="t" bIns="91425" lIns="91425" spcFirstLastPara="1" rIns="91425" wrap="square" tIns="91425">
            <a:noAutofit/>
          </a:bodyPr>
          <a:lstStyle/>
          <a:p>
            <a:pPr indent="-367685" lvl="0" marL="457200" rtl="0" algn="l">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Brainstorm ideas</a:t>
            </a:r>
            <a:endParaRPr sz="1575">
              <a:solidFill>
                <a:schemeClr val="dk1"/>
              </a:solidFill>
            </a:endParaRPr>
          </a:p>
        </p:txBody>
      </p:sp>
      <p:sp>
        <p:nvSpPr>
          <p:cNvPr id="583" name="Google Shape;583;p64"/>
          <p:cNvSpPr txBox="1"/>
          <p:nvPr>
            <p:ph idx="1" type="body"/>
          </p:nvPr>
        </p:nvSpPr>
        <p:spPr>
          <a:xfrm>
            <a:off x="311700" y="2100450"/>
            <a:ext cx="8520600" cy="471300"/>
          </a:xfrm>
          <a:prstGeom prst="rect">
            <a:avLst/>
          </a:prstGeom>
          <a:noFill/>
          <a:ln>
            <a:noFill/>
          </a:ln>
        </p:spPr>
        <p:txBody>
          <a:bodyPr anchorCtr="0" anchor="t" bIns="91425" lIns="91425" spcFirstLastPara="1" rIns="91425" wrap="square" tIns="91425">
            <a:noAutofit/>
          </a:bodyPr>
          <a:lstStyle/>
          <a:p>
            <a:pPr indent="-367685" lvl="0" marL="457200" rtl="0" algn="l">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Design your space</a:t>
            </a:r>
            <a:endParaRPr sz="1575">
              <a:solidFill>
                <a:schemeClr val="dk1"/>
              </a:solidFill>
            </a:endParaRPr>
          </a:p>
        </p:txBody>
      </p:sp>
      <p:sp>
        <p:nvSpPr>
          <p:cNvPr id="584" name="Google Shape;584;p64"/>
          <p:cNvSpPr txBox="1"/>
          <p:nvPr>
            <p:ph idx="1" type="body"/>
          </p:nvPr>
        </p:nvSpPr>
        <p:spPr>
          <a:xfrm>
            <a:off x="311700" y="2543050"/>
            <a:ext cx="8520600" cy="471300"/>
          </a:xfrm>
          <a:prstGeom prst="rect">
            <a:avLst/>
          </a:prstGeom>
          <a:noFill/>
          <a:ln>
            <a:noFill/>
          </a:ln>
        </p:spPr>
        <p:txBody>
          <a:bodyPr anchorCtr="0" anchor="t" bIns="91425" lIns="91425" spcFirstLastPara="1" rIns="91425" wrap="square" tIns="91425">
            <a:noAutofit/>
          </a:bodyPr>
          <a:lstStyle/>
          <a:p>
            <a:pPr indent="-367685" lvl="0" marL="457200" rtl="0" algn="l">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Create a model</a:t>
            </a:r>
            <a:endParaRPr sz="1575">
              <a:solidFill>
                <a:schemeClr val="dk1"/>
              </a:solidFill>
            </a:endParaRPr>
          </a:p>
        </p:txBody>
      </p:sp>
      <p:sp>
        <p:nvSpPr>
          <p:cNvPr id="585" name="Google Shape;585;p64"/>
          <p:cNvSpPr txBox="1"/>
          <p:nvPr>
            <p:ph idx="1" type="body"/>
          </p:nvPr>
        </p:nvSpPr>
        <p:spPr>
          <a:xfrm>
            <a:off x="311700" y="2957663"/>
            <a:ext cx="8520600" cy="471300"/>
          </a:xfrm>
          <a:prstGeom prst="rect">
            <a:avLst/>
          </a:prstGeom>
          <a:noFill/>
          <a:ln>
            <a:noFill/>
          </a:ln>
        </p:spPr>
        <p:txBody>
          <a:bodyPr anchorCtr="0" anchor="t" bIns="91425" lIns="91425" spcFirstLastPara="1" rIns="91425" wrap="square" tIns="91425">
            <a:noAutofit/>
          </a:bodyPr>
          <a:lstStyle/>
          <a:p>
            <a:pPr indent="-367685" lvl="0" marL="457200" rtl="0" algn="l">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Write a description</a:t>
            </a:r>
            <a:endParaRPr sz="1575">
              <a:solidFill>
                <a:schemeClr val="dk1"/>
              </a:solidFill>
            </a:endParaRPr>
          </a:p>
        </p:txBody>
      </p:sp>
      <p:sp>
        <p:nvSpPr>
          <p:cNvPr id="586" name="Google Shape;586;p64"/>
          <p:cNvSpPr txBox="1"/>
          <p:nvPr>
            <p:ph idx="1" type="body"/>
          </p:nvPr>
        </p:nvSpPr>
        <p:spPr>
          <a:xfrm>
            <a:off x="311700" y="3381825"/>
            <a:ext cx="8520600" cy="471300"/>
          </a:xfrm>
          <a:prstGeom prst="rect">
            <a:avLst/>
          </a:prstGeom>
          <a:noFill/>
          <a:ln>
            <a:noFill/>
          </a:ln>
        </p:spPr>
        <p:txBody>
          <a:bodyPr anchorCtr="0" anchor="t" bIns="91425" lIns="91425" spcFirstLastPara="1" rIns="91425" wrap="square" tIns="91425">
            <a:noAutofit/>
          </a:bodyPr>
          <a:lstStyle/>
          <a:p>
            <a:pPr indent="-367685" lvl="0" marL="457200" rtl="0" algn="l">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Share your solution</a:t>
            </a:r>
            <a:endParaRPr sz="1575">
              <a:solidFill>
                <a:schemeClr val="dk1"/>
              </a:solidFill>
            </a:endParaRPr>
          </a:p>
        </p:txBody>
      </p:sp>
      <p:sp>
        <p:nvSpPr>
          <p:cNvPr id="587" name="Google Shape;587;p64"/>
          <p:cNvSpPr txBox="1"/>
          <p:nvPr>
            <p:ph idx="1" type="body"/>
          </p:nvPr>
        </p:nvSpPr>
        <p:spPr>
          <a:xfrm>
            <a:off x="311700" y="3768775"/>
            <a:ext cx="8520600" cy="471300"/>
          </a:xfrm>
          <a:prstGeom prst="rect">
            <a:avLst/>
          </a:prstGeom>
          <a:noFill/>
          <a:ln>
            <a:noFill/>
          </a:ln>
        </p:spPr>
        <p:txBody>
          <a:bodyPr anchorCtr="0" anchor="t" bIns="91425" lIns="91425" spcFirstLastPara="1" rIns="91425" wrap="square" tIns="91425">
            <a:noAutofit/>
          </a:bodyPr>
          <a:lstStyle/>
          <a:p>
            <a:pPr indent="-367685" lvl="0" marL="457200" rtl="0" algn="l">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Enter our competition</a:t>
            </a:r>
            <a:endParaRPr sz="1575">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37"/>
          <p:cNvPicPr preferRelativeResize="0"/>
          <p:nvPr/>
        </p:nvPicPr>
        <p:blipFill rotWithShape="1">
          <a:blip r:embed="rId3">
            <a:alphaModFix/>
          </a:blip>
          <a:srcRect b="0" l="0" r="0" t="0"/>
          <a:stretch/>
        </p:blipFill>
        <p:spPr>
          <a:xfrm>
            <a:off x="4000500" y="0"/>
            <a:ext cx="5143500" cy="5143500"/>
          </a:xfrm>
          <a:prstGeom prst="rect">
            <a:avLst/>
          </a:prstGeom>
          <a:noFill/>
          <a:ln>
            <a:noFill/>
          </a:ln>
        </p:spPr>
      </p:pic>
      <p:sp>
        <p:nvSpPr>
          <p:cNvPr id="593" name="Google Shape;593;p37"/>
          <p:cNvSpPr/>
          <p:nvPr/>
        </p:nvSpPr>
        <p:spPr>
          <a:xfrm>
            <a:off x="-4495925" y="0"/>
            <a:ext cx="103515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4" name="Google Shape;594;p37"/>
          <p:cNvPicPr preferRelativeResize="0"/>
          <p:nvPr/>
        </p:nvPicPr>
        <p:blipFill rotWithShape="1">
          <a:blip r:embed="rId4">
            <a:alphaModFix/>
          </a:blip>
          <a:srcRect b="0" l="0" r="0" t="0"/>
          <a:stretch/>
        </p:blipFill>
        <p:spPr>
          <a:xfrm>
            <a:off x="7389025" y="272869"/>
            <a:ext cx="1201966" cy="471275"/>
          </a:xfrm>
          <a:prstGeom prst="rect">
            <a:avLst/>
          </a:prstGeom>
          <a:noFill/>
          <a:ln>
            <a:noFill/>
          </a:ln>
        </p:spPr>
      </p:pic>
      <p:pic>
        <p:nvPicPr>
          <p:cNvPr id="595" name="Google Shape;595;p37"/>
          <p:cNvPicPr preferRelativeResize="0"/>
          <p:nvPr/>
        </p:nvPicPr>
        <p:blipFill rotWithShape="1">
          <a:blip r:embed="rId5">
            <a:alphaModFix/>
          </a:blip>
          <a:srcRect b="0" l="0" r="0" t="0"/>
          <a:stretch/>
        </p:blipFill>
        <p:spPr>
          <a:xfrm>
            <a:off x="8321450" y="4338775"/>
            <a:ext cx="520225" cy="520225"/>
          </a:xfrm>
          <a:prstGeom prst="rect">
            <a:avLst/>
          </a:prstGeom>
          <a:noFill/>
          <a:ln>
            <a:noFill/>
          </a:ln>
        </p:spPr>
      </p:pic>
      <p:sp>
        <p:nvSpPr>
          <p:cNvPr id="596" name="Google Shape;596;p37"/>
          <p:cNvSpPr/>
          <p:nvPr/>
        </p:nvSpPr>
        <p:spPr>
          <a:xfrm>
            <a:off x="7062925"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7" name="Google Shape;597;p37"/>
          <p:cNvPicPr preferRelativeResize="0"/>
          <p:nvPr/>
        </p:nvPicPr>
        <p:blipFill rotWithShape="1">
          <a:blip r:embed="rId6">
            <a:alphaModFix/>
          </a:blip>
          <a:srcRect b="0" l="0" r="0" t="0"/>
          <a:stretch/>
        </p:blipFill>
        <p:spPr>
          <a:xfrm>
            <a:off x="7062888" y="4363250"/>
            <a:ext cx="1084278" cy="471276"/>
          </a:xfrm>
          <a:prstGeom prst="rect">
            <a:avLst/>
          </a:prstGeom>
          <a:noFill/>
          <a:ln cap="flat" cmpd="sng" w="9525">
            <a:solidFill>
              <a:srgbClr val="FFFFFF"/>
            </a:solidFill>
            <a:prstDash val="solid"/>
            <a:round/>
            <a:headEnd len="sm" w="sm" type="none"/>
            <a:tailEnd len="sm" w="sm" type="none"/>
          </a:ln>
        </p:spPr>
      </p:pic>
      <p:sp>
        <p:nvSpPr>
          <p:cNvPr id="598" name="Google Shape;598;p37"/>
          <p:cNvSpPr txBox="1"/>
          <p:nvPr>
            <p:ph idx="1" type="body"/>
          </p:nvPr>
        </p:nvSpPr>
        <p:spPr>
          <a:xfrm>
            <a:off x="347775" y="1481525"/>
            <a:ext cx="4368600" cy="4276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b="1" lang="en-GB" sz="1500">
                <a:solidFill>
                  <a:srgbClr val="EFEDED"/>
                </a:solidFill>
                <a:latin typeface="Noto Sans JP"/>
                <a:ea typeface="Noto Sans JP"/>
                <a:cs typeface="Noto Sans JP"/>
                <a:sym typeface="Noto Sans JP"/>
              </a:rPr>
              <a:t>Have you:</a:t>
            </a:r>
            <a:endParaRPr b="1" sz="1900">
              <a:solidFill>
                <a:srgbClr val="EFEDED"/>
              </a:solidFill>
              <a:latin typeface="Noto Sans JP"/>
              <a:ea typeface="Noto Sans JP"/>
              <a:cs typeface="Noto Sans JP"/>
              <a:sym typeface="Noto Sans JP"/>
            </a:endParaRPr>
          </a:p>
        </p:txBody>
      </p:sp>
      <p:sp>
        <p:nvSpPr>
          <p:cNvPr id="599" name="Google Shape;599;p37"/>
          <p:cNvSpPr txBox="1"/>
          <p:nvPr/>
        </p:nvSpPr>
        <p:spPr>
          <a:xfrm>
            <a:off x="347775" y="452225"/>
            <a:ext cx="89499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GB" sz="2100" u="none" cap="none" strike="noStrike">
                <a:solidFill>
                  <a:srgbClr val="FFD400"/>
                </a:solidFill>
                <a:latin typeface="Noto Sans JP"/>
                <a:ea typeface="Noto Sans JP"/>
                <a:cs typeface="Noto Sans JP"/>
                <a:sym typeface="Noto Sans JP"/>
              </a:rPr>
              <a:t>Individual or Pairs - </a:t>
            </a:r>
            <a:br>
              <a:rPr b="0" i="0" lang="en-GB" sz="2100" u="none" cap="none" strike="noStrike">
                <a:solidFill>
                  <a:srgbClr val="FFD400"/>
                </a:solidFill>
                <a:latin typeface="Noto Sans JP"/>
                <a:ea typeface="Noto Sans JP"/>
                <a:cs typeface="Noto Sans JP"/>
                <a:sym typeface="Noto Sans JP"/>
              </a:rPr>
            </a:br>
            <a:r>
              <a:rPr b="1" i="0" lang="en-GB" sz="3100" u="none" cap="none" strike="noStrike">
                <a:solidFill>
                  <a:srgbClr val="FFD400"/>
                </a:solidFill>
                <a:latin typeface="Noto Sans JP"/>
                <a:ea typeface="Noto Sans JP"/>
                <a:cs typeface="Noto Sans JP"/>
                <a:sym typeface="Noto Sans JP"/>
              </a:rPr>
              <a:t>Final Checklist</a:t>
            </a:r>
            <a:endParaRPr b="1" i="0" sz="3100" u="none" cap="none" strike="noStrike">
              <a:solidFill>
                <a:srgbClr val="FFD400"/>
              </a:solidFill>
              <a:latin typeface="Noto Sans JP"/>
              <a:ea typeface="Noto Sans JP"/>
              <a:cs typeface="Noto Sans JP"/>
              <a:sym typeface="Noto Sans JP"/>
            </a:endParaRPr>
          </a:p>
        </p:txBody>
      </p:sp>
      <p:sp>
        <p:nvSpPr>
          <p:cNvPr id="600" name="Google Shape;600;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601" name="Google Shape;601;p37"/>
          <p:cNvSpPr txBox="1"/>
          <p:nvPr>
            <p:ph idx="1" type="body"/>
          </p:nvPr>
        </p:nvSpPr>
        <p:spPr>
          <a:xfrm>
            <a:off x="347775" y="1855700"/>
            <a:ext cx="8520600" cy="471300"/>
          </a:xfrm>
          <a:prstGeom prst="rect">
            <a:avLst/>
          </a:prstGeom>
          <a:noFill/>
          <a:ln>
            <a:noFill/>
          </a:ln>
        </p:spPr>
        <p:txBody>
          <a:bodyPr anchorCtr="0" anchor="t" bIns="91425" lIns="91425" spcFirstLastPara="1" rIns="91425" wrap="square" tIns="91425">
            <a:noAutofit/>
          </a:bodyPr>
          <a:lstStyle/>
          <a:p>
            <a:pPr indent="-361335" lvl="0" marL="457200" rtl="0" algn="l">
              <a:lnSpc>
                <a:spcPct val="150000"/>
              </a:lnSpc>
              <a:spcBef>
                <a:spcPts val="1200"/>
              </a:spcBef>
              <a:spcAft>
                <a:spcPts val="0"/>
              </a:spcAft>
              <a:buClr>
                <a:schemeClr val="lt1"/>
              </a:buClr>
              <a:buSzPts val="2087"/>
              <a:buFont typeface="Noto Sans JP"/>
              <a:buChar char="❏"/>
            </a:pPr>
            <a:r>
              <a:rPr lang="en-GB" sz="1815">
                <a:solidFill>
                  <a:schemeClr val="lt1"/>
                </a:solidFill>
                <a:latin typeface="Noto Sans JP"/>
                <a:ea typeface="Noto Sans JP"/>
                <a:cs typeface="Noto Sans JP"/>
                <a:sym typeface="Noto Sans JP"/>
              </a:rPr>
              <a:t>Labelled your final design?</a:t>
            </a:r>
            <a:endParaRPr sz="1475">
              <a:solidFill>
                <a:schemeClr val="dk1"/>
              </a:solidFill>
            </a:endParaRPr>
          </a:p>
        </p:txBody>
      </p:sp>
      <p:sp>
        <p:nvSpPr>
          <p:cNvPr id="602" name="Google Shape;602;p37"/>
          <p:cNvSpPr txBox="1"/>
          <p:nvPr>
            <p:ph idx="1" type="body"/>
          </p:nvPr>
        </p:nvSpPr>
        <p:spPr>
          <a:xfrm>
            <a:off x="347775" y="2287125"/>
            <a:ext cx="8520600" cy="471300"/>
          </a:xfrm>
          <a:prstGeom prst="rect">
            <a:avLst/>
          </a:prstGeom>
          <a:noFill/>
          <a:ln>
            <a:noFill/>
          </a:ln>
        </p:spPr>
        <p:txBody>
          <a:bodyPr anchorCtr="0" anchor="t" bIns="91425" lIns="91425" spcFirstLastPara="1" rIns="91425" wrap="square" tIns="91425">
            <a:noAutofit/>
          </a:bodyPr>
          <a:lstStyle/>
          <a:p>
            <a:pPr indent="-361335" lvl="0" marL="457200" rtl="0" algn="l">
              <a:lnSpc>
                <a:spcPct val="150000"/>
              </a:lnSpc>
              <a:spcBef>
                <a:spcPts val="1200"/>
              </a:spcBef>
              <a:spcAft>
                <a:spcPts val="0"/>
              </a:spcAft>
              <a:buClr>
                <a:schemeClr val="lt1"/>
              </a:buClr>
              <a:buSzPts val="2087"/>
              <a:buFont typeface="Noto Sans JP"/>
              <a:buChar char="❏"/>
            </a:pPr>
            <a:r>
              <a:rPr lang="en-GB" sz="1815">
                <a:solidFill>
                  <a:schemeClr val="lt1"/>
                </a:solidFill>
                <a:latin typeface="Noto Sans JP"/>
                <a:ea typeface="Noto Sans JP"/>
                <a:cs typeface="Noto Sans JP"/>
                <a:sym typeface="Noto Sans JP"/>
              </a:rPr>
              <a:t>Written a description of your solution</a:t>
            </a:r>
            <a:endParaRPr sz="1475">
              <a:solidFill>
                <a:schemeClr val="dk1"/>
              </a:solidFill>
            </a:endParaRPr>
          </a:p>
        </p:txBody>
      </p:sp>
      <p:sp>
        <p:nvSpPr>
          <p:cNvPr id="603" name="Google Shape;603;p37"/>
          <p:cNvSpPr txBox="1"/>
          <p:nvPr>
            <p:ph idx="1" type="body"/>
          </p:nvPr>
        </p:nvSpPr>
        <p:spPr>
          <a:xfrm>
            <a:off x="347775" y="2729725"/>
            <a:ext cx="8520600" cy="471300"/>
          </a:xfrm>
          <a:prstGeom prst="rect">
            <a:avLst/>
          </a:prstGeom>
          <a:noFill/>
          <a:ln>
            <a:noFill/>
          </a:ln>
        </p:spPr>
        <p:txBody>
          <a:bodyPr anchorCtr="0" anchor="t" bIns="91425" lIns="91425" spcFirstLastPara="1" rIns="91425" wrap="square" tIns="91425">
            <a:noAutofit/>
          </a:bodyPr>
          <a:lstStyle/>
          <a:p>
            <a:pPr indent="-361335" lvl="0" marL="457200" rtl="0" algn="l">
              <a:lnSpc>
                <a:spcPct val="150000"/>
              </a:lnSpc>
              <a:spcBef>
                <a:spcPts val="1200"/>
              </a:spcBef>
              <a:spcAft>
                <a:spcPts val="0"/>
              </a:spcAft>
              <a:buClr>
                <a:schemeClr val="lt1"/>
              </a:buClr>
              <a:buSzPts val="2087"/>
              <a:buFont typeface="Noto Sans JP"/>
              <a:buChar char="❏"/>
            </a:pPr>
            <a:r>
              <a:rPr lang="en-GB" sz="1815">
                <a:solidFill>
                  <a:schemeClr val="lt1"/>
                </a:solidFill>
                <a:latin typeface="Noto Sans JP"/>
                <a:ea typeface="Noto Sans JP"/>
                <a:cs typeface="Noto Sans JP"/>
                <a:sym typeface="Noto Sans JP"/>
              </a:rPr>
              <a:t>Got your model ready for its photo?</a:t>
            </a:r>
            <a:endParaRPr sz="1475">
              <a:solidFill>
                <a:schemeClr val="dk1"/>
              </a:solidFill>
            </a:endParaRPr>
          </a:p>
        </p:txBody>
      </p:sp>
      <p:sp>
        <p:nvSpPr>
          <p:cNvPr id="604" name="Google Shape;604;p37"/>
          <p:cNvSpPr txBox="1"/>
          <p:nvPr>
            <p:ph idx="1" type="body"/>
          </p:nvPr>
        </p:nvSpPr>
        <p:spPr>
          <a:xfrm>
            <a:off x="347775" y="3144338"/>
            <a:ext cx="8520600" cy="471300"/>
          </a:xfrm>
          <a:prstGeom prst="rect">
            <a:avLst/>
          </a:prstGeom>
          <a:noFill/>
          <a:ln>
            <a:noFill/>
          </a:ln>
        </p:spPr>
        <p:txBody>
          <a:bodyPr anchorCtr="0" anchor="t" bIns="91425" lIns="91425" spcFirstLastPara="1" rIns="91425" wrap="square" tIns="91425">
            <a:noAutofit/>
          </a:bodyPr>
          <a:lstStyle/>
          <a:p>
            <a:pPr indent="-361335" lvl="0" marL="457200" rtl="0" algn="l">
              <a:lnSpc>
                <a:spcPct val="150000"/>
              </a:lnSpc>
              <a:spcBef>
                <a:spcPts val="1200"/>
              </a:spcBef>
              <a:spcAft>
                <a:spcPts val="0"/>
              </a:spcAft>
              <a:buClr>
                <a:schemeClr val="lt1"/>
              </a:buClr>
              <a:buSzPts val="2087"/>
              <a:buFont typeface="Noto Sans JP"/>
              <a:buChar char="❏"/>
            </a:pPr>
            <a:r>
              <a:rPr lang="en-GB" sz="1815">
                <a:solidFill>
                  <a:schemeClr val="lt1"/>
                </a:solidFill>
                <a:latin typeface="Noto Sans JP"/>
                <a:ea typeface="Noto Sans JP"/>
                <a:cs typeface="Noto Sans JP"/>
                <a:sym typeface="Noto Sans JP"/>
              </a:rPr>
              <a:t>Prepared your presentation?</a:t>
            </a:r>
            <a:endParaRPr sz="1475">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13" title="BTC BFB Web competition banner 2 1920x1080.jpg"/>
          <p:cNvPicPr preferRelativeResize="0"/>
          <p:nvPr/>
        </p:nvPicPr>
        <p:blipFill rotWithShape="1">
          <a:blip r:embed="rId3">
            <a:alphaModFix/>
          </a:blip>
          <a:srcRect b="0" l="0" r="0" t="0"/>
          <a:stretch/>
        </p:blipFill>
        <p:spPr>
          <a:xfrm>
            <a:off x="-1099043" y="-491362"/>
            <a:ext cx="10243037" cy="5761676"/>
          </a:xfrm>
          <a:prstGeom prst="rect">
            <a:avLst/>
          </a:prstGeom>
          <a:noFill/>
          <a:ln>
            <a:noFill/>
          </a:ln>
        </p:spPr>
      </p:pic>
      <p:pic>
        <p:nvPicPr>
          <p:cNvPr id="610" name="Google Shape;610;p13"/>
          <p:cNvPicPr preferRelativeResize="0"/>
          <p:nvPr/>
        </p:nvPicPr>
        <p:blipFill rotWithShape="1">
          <a:blip r:embed="rId4">
            <a:alphaModFix/>
          </a:blip>
          <a:srcRect b="0" l="0" r="0" t="0"/>
          <a:stretch/>
        </p:blipFill>
        <p:spPr>
          <a:xfrm>
            <a:off x="7084250" y="303799"/>
            <a:ext cx="1587523" cy="622449"/>
          </a:xfrm>
          <a:prstGeom prst="rect">
            <a:avLst/>
          </a:prstGeom>
          <a:noFill/>
          <a:ln>
            <a:noFill/>
          </a:ln>
        </p:spPr>
      </p:pic>
      <p:pic>
        <p:nvPicPr>
          <p:cNvPr id="611" name="Google Shape;611;p13"/>
          <p:cNvPicPr preferRelativeResize="0"/>
          <p:nvPr/>
        </p:nvPicPr>
        <p:blipFill rotWithShape="1">
          <a:blip r:embed="rId5">
            <a:alphaModFix/>
          </a:blip>
          <a:srcRect b="0" l="0" r="0" t="0"/>
          <a:stretch/>
        </p:blipFill>
        <p:spPr>
          <a:xfrm>
            <a:off x="8138992" y="4587025"/>
            <a:ext cx="333455" cy="333450"/>
          </a:xfrm>
          <a:prstGeom prst="rect">
            <a:avLst/>
          </a:prstGeom>
          <a:noFill/>
          <a:ln>
            <a:noFill/>
          </a:ln>
        </p:spPr>
      </p:pic>
      <p:pic>
        <p:nvPicPr>
          <p:cNvPr id="612" name="Google Shape;612;p13"/>
          <p:cNvPicPr preferRelativeResize="0"/>
          <p:nvPr/>
        </p:nvPicPr>
        <p:blipFill rotWithShape="1">
          <a:blip r:embed="rId6">
            <a:alphaModFix/>
          </a:blip>
          <a:srcRect b="0" l="0" r="0" t="0"/>
          <a:stretch/>
        </p:blipFill>
        <p:spPr>
          <a:xfrm>
            <a:off x="7332273" y="4602713"/>
            <a:ext cx="695004" cy="302075"/>
          </a:xfrm>
          <a:prstGeom prst="rect">
            <a:avLst/>
          </a:prstGeom>
          <a:noFill/>
          <a:ln cap="flat" cmpd="sng" w="9525">
            <a:solidFill>
              <a:srgbClr val="FFFFFF"/>
            </a:solidFill>
            <a:prstDash val="solid"/>
            <a:round/>
            <a:headEnd len="sm" w="sm" type="none"/>
            <a:tailEnd len="sm" w="sm" type="none"/>
          </a:ln>
        </p:spPr>
      </p:pic>
      <p:sp>
        <p:nvSpPr>
          <p:cNvPr id="613" name="Google Shape;61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solidFill>
                  <a:schemeClr val="lt1"/>
                </a:solidFill>
              </a:rPr>
              <a:t>‹#›</a:t>
            </a:fld>
            <a:endParaRPr>
              <a:solidFill>
                <a:schemeClr val="lt1"/>
              </a:solidFill>
            </a:endParaRPr>
          </a:p>
        </p:txBody>
      </p:sp>
      <p:pic>
        <p:nvPicPr>
          <p:cNvPr id="614" name="Google Shape;614;p13"/>
          <p:cNvPicPr preferRelativeResize="0"/>
          <p:nvPr/>
        </p:nvPicPr>
        <p:blipFill rotWithShape="1">
          <a:blip r:embed="rId7">
            <a:alphaModFix/>
          </a:blip>
          <a:srcRect b="0" l="0" r="0" t="0"/>
          <a:stretch/>
        </p:blipFill>
        <p:spPr>
          <a:xfrm>
            <a:off x="1186940" y="-4174482"/>
            <a:ext cx="6554911" cy="3683144"/>
          </a:xfrm>
          <a:prstGeom prst="rect">
            <a:avLst/>
          </a:prstGeom>
          <a:noFill/>
          <a:ln>
            <a:noFill/>
          </a:ln>
        </p:spPr>
      </p:pic>
      <p:sp>
        <p:nvSpPr>
          <p:cNvPr id="615" name="Google Shape;615;p13"/>
          <p:cNvSpPr txBox="1"/>
          <p:nvPr/>
        </p:nvSpPr>
        <p:spPr>
          <a:xfrm>
            <a:off x="3378450" y="4663225"/>
            <a:ext cx="3842100" cy="84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50"/>
              <a:buFont typeface="Arial"/>
              <a:buNone/>
            </a:pPr>
            <a:r>
              <a:rPr b="1" i="0" lang="en-GB" sz="1450" u="none" cap="none" strike="noStrike">
                <a:solidFill>
                  <a:srgbClr val="FFD400"/>
                </a:solidFill>
                <a:uFill>
                  <a:noFill/>
                </a:uFill>
                <a:latin typeface="Roboto"/>
                <a:ea typeface="Roboto"/>
                <a:cs typeface="Roboto"/>
                <a:sym typeface="Roboto"/>
                <a:hlinkClick r:id="rId8">
                  <a:extLst>
                    <a:ext uri="{A12FA001-AC4F-418D-AE19-62706E023703}">
                      <ahyp:hlinkClr val="tx"/>
                    </a:ext>
                  </a:extLst>
                </a:hlinkClick>
              </a:rPr>
              <a:t>buildthechange.theday.co.uk/competition</a:t>
            </a:r>
            <a:endParaRPr b="0" i="0" sz="2200" u="none" cap="none" strike="noStrike">
              <a:solidFill>
                <a:schemeClr val="dk2"/>
              </a:solidFill>
              <a:latin typeface="Arial"/>
              <a:ea typeface="Arial"/>
              <a:cs typeface="Arial"/>
              <a:sym typeface="Arial"/>
            </a:endParaRPr>
          </a:p>
        </p:txBody>
      </p:sp>
      <p:sp>
        <p:nvSpPr>
          <p:cNvPr id="616" name="Google Shape;616;p13"/>
          <p:cNvSpPr txBox="1"/>
          <p:nvPr/>
        </p:nvSpPr>
        <p:spPr>
          <a:xfrm>
            <a:off x="3432200" y="4897250"/>
            <a:ext cx="52422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50"/>
              <a:buFont typeface="Arial"/>
              <a:buNone/>
            </a:pPr>
            <a:r>
              <a:rPr b="1" i="0" lang="en-GB" sz="1450" u="none" cap="none" strike="noStrike">
                <a:solidFill>
                  <a:srgbClr val="FFD400"/>
                </a:solidFill>
                <a:uFill>
                  <a:noFill/>
                </a:uFill>
                <a:latin typeface="Roboto"/>
                <a:ea typeface="Roboto"/>
                <a:cs typeface="Roboto"/>
                <a:sym typeface="Roboto"/>
                <a:hlinkClick r:id="rId9">
                  <a:extLst>
                    <a:ext uri="{A12FA001-AC4F-418D-AE19-62706E023703}">
                      <ahyp:hlinkClr val="tx"/>
                    </a:ext>
                  </a:extLst>
                </a:hlinkClick>
              </a:rPr>
              <a:t>https://youtube.com/shorts/xiEDBb2cHlU?feature=shared</a:t>
            </a:r>
            <a:endParaRPr b="0" i="0" sz="2200" u="none" cap="none" strike="noStrike">
              <a:solidFill>
                <a:srgbClr val="595959"/>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9"/>
          <p:cNvSpPr/>
          <p:nvPr/>
        </p:nvSpPr>
        <p:spPr>
          <a:xfrm>
            <a:off x="0" y="0"/>
            <a:ext cx="9144000" cy="5178000"/>
          </a:xfrm>
          <a:prstGeom prst="rect">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2" name="Google Shape;622;p39" title="BtC-DPfP_Minifigures_All-People_v1_RGB_transparent.png"/>
          <p:cNvPicPr preferRelativeResize="0"/>
          <p:nvPr/>
        </p:nvPicPr>
        <p:blipFill rotWithShape="1">
          <a:blip r:embed="rId3">
            <a:alphaModFix/>
          </a:blip>
          <a:srcRect b="0" l="0" r="0" t="0"/>
          <a:stretch/>
        </p:blipFill>
        <p:spPr>
          <a:xfrm>
            <a:off x="-122850" y="802575"/>
            <a:ext cx="9144000" cy="5143500"/>
          </a:xfrm>
          <a:prstGeom prst="rect">
            <a:avLst/>
          </a:prstGeom>
          <a:noFill/>
          <a:ln>
            <a:noFill/>
          </a:ln>
        </p:spPr>
      </p:pic>
      <p:sp>
        <p:nvSpPr>
          <p:cNvPr id="623" name="Google Shape;623;p39"/>
          <p:cNvSpPr txBox="1"/>
          <p:nvPr>
            <p:ph type="title"/>
          </p:nvPr>
        </p:nvSpPr>
        <p:spPr>
          <a:xfrm>
            <a:off x="311700" y="36913"/>
            <a:ext cx="8520600" cy="196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b="1" lang="en-GB" sz="6600">
                <a:solidFill>
                  <a:srgbClr val="FFD400"/>
                </a:solidFill>
                <a:latin typeface="Noto Sans JP"/>
                <a:ea typeface="Noto Sans JP"/>
                <a:cs typeface="Noto Sans JP"/>
                <a:sym typeface="Noto Sans JP"/>
              </a:rPr>
              <a:t>Share your ideas</a:t>
            </a:r>
            <a:endParaRPr b="1" sz="6600">
              <a:solidFill>
                <a:srgbClr val="FFD400"/>
              </a:solidFill>
              <a:latin typeface="Noto Sans JP"/>
              <a:ea typeface="Noto Sans JP"/>
              <a:cs typeface="Noto Sans JP"/>
              <a:sym typeface="Noto Sans JP"/>
            </a:endParaRPr>
          </a:p>
        </p:txBody>
      </p:sp>
      <p:sp>
        <p:nvSpPr>
          <p:cNvPr id="624" name="Google Shape;62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625" name="Google Shape;625;p39"/>
          <p:cNvPicPr preferRelativeResize="0"/>
          <p:nvPr/>
        </p:nvPicPr>
        <p:blipFill rotWithShape="1">
          <a:blip r:embed="rId4">
            <a:alphaModFix/>
          </a:blip>
          <a:srcRect b="0" l="0" r="0" t="0"/>
          <a:stretch/>
        </p:blipFill>
        <p:spPr>
          <a:xfrm>
            <a:off x="8070775" y="4338775"/>
            <a:ext cx="520225" cy="520225"/>
          </a:xfrm>
          <a:prstGeom prst="rect">
            <a:avLst/>
          </a:prstGeom>
          <a:noFill/>
          <a:ln>
            <a:noFill/>
          </a:ln>
        </p:spPr>
      </p:pic>
      <p:pic>
        <p:nvPicPr>
          <p:cNvPr id="626" name="Google Shape;626;p39"/>
          <p:cNvPicPr preferRelativeResize="0"/>
          <p:nvPr/>
        </p:nvPicPr>
        <p:blipFill rotWithShape="1">
          <a:blip r:embed="rId5">
            <a:alphaModFix/>
          </a:blip>
          <a:srcRect b="0" l="0" r="0" t="0"/>
          <a:stretch/>
        </p:blipFill>
        <p:spPr>
          <a:xfrm>
            <a:off x="6812213" y="4338775"/>
            <a:ext cx="1084278" cy="471276"/>
          </a:xfrm>
          <a:prstGeom prst="rect">
            <a:avLst/>
          </a:prstGeom>
          <a:noFill/>
          <a:ln cap="flat" cmpd="sng" w="9525">
            <a:solidFill>
              <a:srgbClr val="FFFFFF"/>
            </a:solidFill>
            <a:prstDash val="solid"/>
            <a:round/>
            <a:headEnd len="sm" w="sm" type="none"/>
            <a:tailEnd len="sm" w="sm" type="none"/>
          </a:ln>
        </p:spPr>
      </p:pic>
      <p:pic>
        <p:nvPicPr>
          <p:cNvPr id="627" name="Google Shape;627;p39"/>
          <p:cNvPicPr preferRelativeResize="0"/>
          <p:nvPr/>
        </p:nvPicPr>
        <p:blipFill rotWithShape="1">
          <a:blip r:embed="rId6">
            <a:alphaModFix/>
          </a:blip>
          <a:srcRect b="0" l="0" r="0" t="0"/>
          <a:stretch/>
        </p:blipFill>
        <p:spPr>
          <a:xfrm>
            <a:off x="7389025" y="176644"/>
            <a:ext cx="1201966" cy="471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0"/>
          <p:cNvSpPr/>
          <p:nvPr/>
        </p:nvSpPr>
        <p:spPr>
          <a:xfrm>
            <a:off x="0" y="0"/>
            <a:ext cx="9243000" cy="5195400"/>
          </a:xfrm>
          <a:prstGeom prst="rect">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40"/>
          <p:cNvSpPr txBox="1"/>
          <p:nvPr>
            <p:ph type="title"/>
          </p:nvPr>
        </p:nvSpPr>
        <p:spPr>
          <a:xfrm>
            <a:off x="311700" y="82687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FFD400"/>
                </a:solidFill>
                <a:latin typeface="Noto Sans JP"/>
                <a:ea typeface="Noto Sans JP"/>
                <a:cs typeface="Noto Sans JP"/>
                <a:sym typeface="Noto Sans JP"/>
              </a:rPr>
              <a:t>Share it with the world</a:t>
            </a:r>
            <a:endParaRPr b="1" sz="3120">
              <a:solidFill>
                <a:srgbClr val="FFD400"/>
              </a:solidFill>
              <a:latin typeface="Noto Sans JP"/>
              <a:ea typeface="Noto Sans JP"/>
              <a:cs typeface="Noto Sans JP"/>
              <a:sym typeface="Noto Sans JP"/>
            </a:endParaRPr>
          </a:p>
        </p:txBody>
      </p:sp>
      <p:sp>
        <p:nvSpPr>
          <p:cNvPr id="634" name="Google Shape;634;p40"/>
          <p:cNvSpPr txBox="1"/>
          <p:nvPr>
            <p:ph idx="1" type="body"/>
          </p:nvPr>
        </p:nvSpPr>
        <p:spPr>
          <a:xfrm>
            <a:off x="311700" y="1587750"/>
            <a:ext cx="5412300" cy="1860844"/>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40252"/>
              <a:buNone/>
            </a:pPr>
            <a:r>
              <a:rPr b="1" lang="en-GB" sz="1500">
                <a:solidFill>
                  <a:srgbClr val="EFEDED"/>
                </a:solidFill>
                <a:latin typeface="Noto Sans JP"/>
                <a:ea typeface="Noto Sans JP"/>
                <a:cs typeface="Noto Sans JP"/>
                <a:sym typeface="Noto Sans JP"/>
              </a:rPr>
              <a:t>Missed the competition deadline? </a:t>
            </a:r>
            <a:endParaRPr/>
          </a:p>
          <a:p>
            <a:pPr indent="0" lvl="0" marL="0" rtl="0" algn="l">
              <a:lnSpc>
                <a:spcPct val="115000"/>
              </a:lnSpc>
              <a:spcBef>
                <a:spcPts val="0"/>
              </a:spcBef>
              <a:spcAft>
                <a:spcPts val="0"/>
              </a:spcAft>
              <a:buSzPct val="140252"/>
              <a:buNone/>
            </a:pPr>
            <a:r>
              <a:t/>
            </a:r>
            <a:endParaRPr b="1" sz="1500">
              <a:solidFill>
                <a:srgbClr val="EFEDED"/>
              </a:solidFill>
              <a:latin typeface="Noto Sans JP"/>
              <a:ea typeface="Noto Sans JP"/>
              <a:cs typeface="Noto Sans JP"/>
              <a:sym typeface="Noto Sans JP"/>
            </a:endParaRPr>
          </a:p>
          <a:p>
            <a:pPr indent="0" lvl="0" marL="0" rtl="0" algn="l">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Don’t worry, your kids’ awesome ideas can also be published on the LEGO.com website! Simply </a:t>
            </a:r>
            <a:r>
              <a:rPr lang="en-GB" sz="1500" u="sng">
                <a:solidFill>
                  <a:srgbClr val="FFD400"/>
                </a:solidFill>
                <a:latin typeface="Noto Sans JP"/>
                <a:ea typeface="Noto Sans JP"/>
                <a:cs typeface="Noto Sans JP"/>
                <a:sym typeface="Noto Sans JP"/>
                <a:hlinkClick r:id="rId3">
                  <a:extLst>
                    <a:ext uri="{A12FA001-AC4F-418D-AE19-62706E023703}">
                      <ahyp:hlinkClr val="tx"/>
                    </a:ext>
                  </a:extLst>
                </a:hlinkClick>
              </a:rPr>
              <a:t>upload photos </a:t>
            </a:r>
            <a:r>
              <a:rPr lang="en-GB" sz="1500">
                <a:solidFill>
                  <a:srgbClr val="EFEDED"/>
                </a:solidFill>
                <a:latin typeface="Noto Sans JP"/>
                <a:ea typeface="Noto Sans JP"/>
                <a:cs typeface="Noto Sans JP"/>
                <a:sym typeface="Noto Sans JP"/>
              </a:rPr>
              <a:t>with a 200-character max description of your children’s creations to our Build the Change </a:t>
            </a:r>
            <a:r>
              <a:rPr lang="en-GB" sz="1500" u="sng">
                <a:solidFill>
                  <a:srgbClr val="FFD400"/>
                </a:solidFill>
                <a:latin typeface="Noto Sans JP"/>
                <a:ea typeface="Noto Sans JP"/>
                <a:cs typeface="Noto Sans JP"/>
                <a:sym typeface="Noto Sans JP"/>
                <a:hlinkClick r:id="rId4">
                  <a:extLst>
                    <a:ext uri="{A12FA001-AC4F-418D-AE19-62706E023703}">
                      <ahyp:hlinkClr val="tx"/>
                    </a:ext>
                  </a:extLst>
                </a:hlinkClick>
              </a:rPr>
              <a:t>photo gallery</a:t>
            </a:r>
            <a:r>
              <a:rPr lang="en-GB" sz="1500">
                <a:solidFill>
                  <a:srgbClr val="EFEDED"/>
                </a:solidFill>
                <a:latin typeface="Noto Sans JP"/>
                <a:ea typeface="Noto Sans JP"/>
                <a:cs typeface="Noto Sans JP"/>
                <a:sym typeface="Noto Sans JP"/>
              </a:rPr>
              <a:t>, for the whole world to see! </a:t>
            </a:r>
            <a:endParaRPr/>
          </a:p>
          <a:p>
            <a:pPr indent="0" lvl="0" marL="0" rtl="0" algn="l">
              <a:lnSpc>
                <a:spcPct val="115000"/>
              </a:lnSpc>
              <a:spcBef>
                <a:spcPts val="0"/>
              </a:spcBef>
              <a:spcAft>
                <a:spcPts val="0"/>
              </a:spcAft>
              <a:buSzPct val="140252"/>
              <a:buNone/>
            </a:pPr>
            <a:r>
              <a:t/>
            </a:r>
            <a:endParaRPr sz="1500">
              <a:solidFill>
                <a:srgbClr val="EFEDED"/>
              </a:solidFill>
              <a:latin typeface="Noto Sans JP"/>
              <a:ea typeface="Noto Sans JP"/>
              <a:cs typeface="Noto Sans JP"/>
              <a:sym typeface="Noto Sans JP"/>
            </a:endParaRPr>
          </a:p>
          <a:p>
            <a:pPr indent="0" lvl="0" marL="0" rtl="0" algn="l">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They might even be our next </a:t>
            </a:r>
            <a:r>
              <a:rPr b="1" lang="en-GB" sz="1500">
                <a:solidFill>
                  <a:srgbClr val="EFEDED"/>
                </a:solidFill>
                <a:latin typeface="Noto Sans JP"/>
                <a:ea typeface="Noto Sans JP"/>
                <a:cs typeface="Noto Sans JP"/>
                <a:sym typeface="Noto Sans JP"/>
              </a:rPr>
              <a:t>Builder of the Week</a:t>
            </a:r>
            <a:r>
              <a:rPr lang="en-GB" sz="1500">
                <a:solidFill>
                  <a:srgbClr val="EFEDED"/>
                </a:solidFill>
                <a:latin typeface="Noto Sans JP"/>
                <a:ea typeface="Noto Sans JP"/>
                <a:cs typeface="Noto Sans JP"/>
                <a:sym typeface="Noto Sans JP"/>
              </a:rPr>
              <a:t>!</a:t>
            </a:r>
            <a:endParaRPr sz="1500">
              <a:solidFill>
                <a:srgbClr val="EFEDED"/>
              </a:solidFill>
              <a:latin typeface="Noto Sans JP"/>
              <a:ea typeface="Noto Sans JP"/>
              <a:cs typeface="Noto Sans JP"/>
              <a:sym typeface="Noto Sans JP"/>
            </a:endParaRPr>
          </a:p>
        </p:txBody>
      </p:sp>
      <p:pic>
        <p:nvPicPr>
          <p:cNvPr id="635" name="Google Shape;635;p40"/>
          <p:cNvPicPr preferRelativeResize="0"/>
          <p:nvPr/>
        </p:nvPicPr>
        <p:blipFill rotWithShape="1">
          <a:blip r:embed="rId5">
            <a:alphaModFix/>
          </a:blip>
          <a:srcRect b="0" l="0" r="0" t="0"/>
          <a:stretch/>
        </p:blipFill>
        <p:spPr>
          <a:xfrm>
            <a:off x="423325" y="3625795"/>
            <a:ext cx="1153103" cy="1174031"/>
          </a:xfrm>
          <a:prstGeom prst="rect">
            <a:avLst/>
          </a:prstGeom>
          <a:noFill/>
          <a:ln>
            <a:noFill/>
          </a:ln>
        </p:spPr>
      </p:pic>
      <p:pic>
        <p:nvPicPr>
          <p:cNvPr id="636" name="Google Shape;636;p40"/>
          <p:cNvPicPr preferRelativeResize="0"/>
          <p:nvPr/>
        </p:nvPicPr>
        <p:blipFill rotWithShape="1">
          <a:blip r:embed="rId6">
            <a:alphaModFix/>
          </a:blip>
          <a:srcRect b="0" l="0" r="0" t="0"/>
          <a:stretch/>
        </p:blipFill>
        <p:spPr>
          <a:xfrm>
            <a:off x="521350" y="305162"/>
            <a:ext cx="1266473" cy="496575"/>
          </a:xfrm>
          <a:prstGeom prst="rect">
            <a:avLst/>
          </a:prstGeom>
          <a:noFill/>
          <a:ln>
            <a:noFill/>
          </a:ln>
        </p:spPr>
      </p:pic>
      <p:pic>
        <p:nvPicPr>
          <p:cNvPr id="637" name="Google Shape;637;p40"/>
          <p:cNvPicPr preferRelativeResize="0"/>
          <p:nvPr/>
        </p:nvPicPr>
        <p:blipFill rotWithShape="1">
          <a:blip r:embed="rId7">
            <a:alphaModFix/>
          </a:blip>
          <a:srcRect b="0" l="0" r="0" t="0"/>
          <a:stretch/>
        </p:blipFill>
        <p:spPr>
          <a:xfrm rot="-626571">
            <a:off x="5872850" y="423376"/>
            <a:ext cx="2023500" cy="1828000"/>
          </a:xfrm>
          <a:prstGeom prst="rect">
            <a:avLst/>
          </a:prstGeom>
          <a:noFill/>
          <a:ln cap="flat" cmpd="sng" w="19050">
            <a:solidFill>
              <a:schemeClr val="lt1"/>
            </a:solidFill>
            <a:prstDash val="solid"/>
            <a:round/>
            <a:headEnd len="sm" w="sm" type="none"/>
            <a:tailEnd len="sm" w="sm" type="none"/>
          </a:ln>
        </p:spPr>
      </p:pic>
      <p:sp>
        <p:nvSpPr>
          <p:cNvPr id="638" name="Google Shape;63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pic>
        <p:nvPicPr>
          <p:cNvPr id="639" name="Google Shape;639;p40"/>
          <p:cNvPicPr preferRelativeResize="0"/>
          <p:nvPr/>
        </p:nvPicPr>
        <p:blipFill rotWithShape="1">
          <a:blip r:embed="rId8">
            <a:alphaModFix/>
          </a:blip>
          <a:srcRect b="0" l="0" r="0" t="0"/>
          <a:stretch/>
        </p:blipFill>
        <p:spPr>
          <a:xfrm rot="419515">
            <a:off x="6998000" y="1353050"/>
            <a:ext cx="1775906" cy="3154800"/>
          </a:xfrm>
          <a:prstGeom prst="rect">
            <a:avLst/>
          </a:prstGeom>
          <a:noFill/>
          <a:ln cap="flat" cmpd="sng" w="19050">
            <a:solidFill>
              <a:schemeClr val="lt1"/>
            </a:solidFill>
            <a:prstDash val="solid"/>
            <a:round/>
            <a:headEnd len="sm" w="sm" type="none"/>
            <a:tailEnd len="sm" w="sm" type="none"/>
          </a:ln>
        </p:spPr>
      </p:pic>
      <p:pic>
        <p:nvPicPr>
          <p:cNvPr id="640" name="Google Shape;640;p40"/>
          <p:cNvPicPr preferRelativeResize="0"/>
          <p:nvPr/>
        </p:nvPicPr>
        <p:blipFill rotWithShape="1">
          <a:blip r:embed="rId9">
            <a:alphaModFix/>
          </a:blip>
          <a:srcRect b="0" l="0" r="0" t="0"/>
          <a:stretch/>
        </p:blipFill>
        <p:spPr>
          <a:xfrm rot="376787">
            <a:off x="5513093" y="3367726"/>
            <a:ext cx="1668195" cy="1435822"/>
          </a:xfrm>
          <a:prstGeom prst="rect">
            <a:avLst/>
          </a:prstGeom>
          <a:noFill/>
          <a:ln cap="flat" cmpd="sng" w="19050">
            <a:solidFill>
              <a:schemeClr val="lt1"/>
            </a:solidFill>
            <a:prstDash val="solid"/>
            <a:round/>
            <a:headEnd len="sm" w="sm" type="none"/>
            <a:tailEnd len="sm" w="sm" type="none"/>
          </a:ln>
        </p:spPr>
      </p:pic>
      <p:sp>
        <p:nvSpPr>
          <p:cNvPr id="641" name="Google Shape;641;p40"/>
          <p:cNvSpPr txBox="1"/>
          <p:nvPr/>
        </p:nvSpPr>
        <p:spPr>
          <a:xfrm>
            <a:off x="1787823" y="3600972"/>
            <a:ext cx="2653548" cy="1174031"/>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chemeClr val="dk2"/>
              </a:buClr>
              <a:buSzPts val="1946"/>
              <a:buFont typeface="Arial"/>
              <a:buNone/>
            </a:pPr>
            <a:r>
              <a:rPr b="0" i="0" lang="en-GB" sz="1500" u="none" cap="none" strike="noStrike">
                <a:solidFill>
                  <a:srgbClr val="EFEDED"/>
                </a:solidFill>
                <a:latin typeface="Noto Sans JP"/>
                <a:ea typeface="Noto Sans JP"/>
                <a:cs typeface="Noto Sans JP"/>
                <a:sym typeface="Noto Sans JP"/>
              </a:rPr>
              <a:t>Scan the QR code with a camera to start uploading.</a:t>
            </a:r>
            <a:endParaRPr b="0" i="0" sz="1400" u="none" cap="none" strike="noStrike">
              <a:solidFill>
                <a:srgbClr val="000000"/>
              </a:solidFill>
              <a:latin typeface="Arial"/>
              <a:ea typeface="Arial"/>
              <a:cs typeface="Arial"/>
              <a:sym typeface="Arial"/>
            </a:endParaRPr>
          </a:p>
        </p:txBody>
      </p:sp>
      <p:pic>
        <p:nvPicPr>
          <p:cNvPr id="642" name="Google Shape;642;p40"/>
          <p:cNvPicPr preferRelativeResize="0"/>
          <p:nvPr/>
        </p:nvPicPr>
        <p:blipFill rotWithShape="1">
          <a:blip r:embed="rId10">
            <a:alphaModFix/>
          </a:blip>
          <a:srcRect b="0" l="0" r="0" t="0"/>
          <a:stretch/>
        </p:blipFill>
        <p:spPr>
          <a:xfrm>
            <a:off x="536312" y="3749250"/>
            <a:ext cx="927125" cy="927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4" title="Build The Change Intro_English">
            <a:hlinkClick r:id="rId3"/>
          </p:cNvPr>
          <p:cNvPicPr preferRelativeResize="0"/>
          <p:nvPr/>
        </p:nvPicPr>
        <p:blipFill rotWithShape="1">
          <a:blip r:embed="rId4">
            <a:alphaModFix/>
          </a:blip>
          <a:srcRect b="0" l="0" r="0" t="0"/>
          <a:stretch/>
        </p:blipFill>
        <p:spPr>
          <a:xfrm>
            <a:off x="1524000" y="1258300"/>
            <a:ext cx="6096000" cy="3429000"/>
          </a:xfrm>
          <a:prstGeom prst="rect">
            <a:avLst/>
          </a:prstGeom>
          <a:noFill/>
          <a:ln>
            <a:noFill/>
          </a:ln>
        </p:spPr>
      </p:pic>
      <p:sp>
        <p:nvSpPr>
          <p:cNvPr id="85" name="Google Shape;85;p4"/>
          <p:cNvSpPr/>
          <p:nvPr/>
        </p:nvSpPr>
        <p:spPr>
          <a:xfrm>
            <a:off x="-1001700" y="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4"/>
          <p:cNvSpPr/>
          <p:nvPr/>
        </p:nvSpPr>
        <p:spPr>
          <a:xfrm>
            <a:off x="6742700" y="0"/>
            <a:ext cx="6699600" cy="8022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 name="Google Shape;87;p4"/>
          <p:cNvPicPr preferRelativeResize="0"/>
          <p:nvPr/>
        </p:nvPicPr>
        <p:blipFill rotWithShape="1">
          <a:blip r:embed="rId5">
            <a:alphaModFix/>
          </a:blip>
          <a:srcRect b="0" l="0" r="0" t="0"/>
          <a:stretch/>
        </p:blipFill>
        <p:spPr>
          <a:xfrm>
            <a:off x="521350" y="152812"/>
            <a:ext cx="1266473" cy="496575"/>
          </a:xfrm>
          <a:prstGeom prst="rect">
            <a:avLst/>
          </a:prstGeom>
          <a:noFill/>
          <a:ln>
            <a:noFill/>
          </a:ln>
        </p:spPr>
      </p:pic>
      <p:pic>
        <p:nvPicPr>
          <p:cNvPr id="88" name="Google Shape;88;p4"/>
          <p:cNvPicPr preferRelativeResize="0"/>
          <p:nvPr/>
        </p:nvPicPr>
        <p:blipFill rotWithShape="1">
          <a:blip r:embed="rId6">
            <a:alphaModFix/>
          </a:blip>
          <a:srcRect b="0" l="0" r="0" t="0"/>
          <a:stretch/>
        </p:blipFill>
        <p:spPr>
          <a:xfrm>
            <a:off x="8326767" y="234375"/>
            <a:ext cx="333455" cy="333450"/>
          </a:xfrm>
          <a:prstGeom prst="rect">
            <a:avLst/>
          </a:prstGeom>
          <a:noFill/>
          <a:ln>
            <a:noFill/>
          </a:ln>
        </p:spPr>
      </p:pic>
      <p:sp>
        <p:nvSpPr>
          <p:cNvPr id="89" name="Google Shape;89;p4"/>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 name="Google Shape;90;p4"/>
          <p:cNvPicPr preferRelativeResize="0"/>
          <p:nvPr/>
        </p:nvPicPr>
        <p:blipFill rotWithShape="1">
          <a:blip r:embed="rId7">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pic>
        <p:nvPicPr>
          <p:cNvPr id="91" name="Google Shape;91;p4"/>
          <p:cNvPicPr preferRelativeResize="0"/>
          <p:nvPr/>
        </p:nvPicPr>
        <p:blipFill rotWithShape="1">
          <a:blip r:embed="rId8">
            <a:alphaModFix/>
          </a:blip>
          <a:srcRect b="0" l="0" r="0" t="0"/>
          <a:stretch/>
        </p:blipFill>
        <p:spPr>
          <a:xfrm>
            <a:off x="1" y="3174075"/>
            <a:ext cx="2042850" cy="1969424"/>
          </a:xfrm>
          <a:prstGeom prst="rect">
            <a:avLst/>
          </a:prstGeom>
          <a:noFill/>
          <a:ln>
            <a:noFill/>
          </a:ln>
        </p:spPr>
      </p:pic>
      <p:pic>
        <p:nvPicPr>
          <p:cNvPr id="92" name="Google Shape;92;p4"/>
          <p:cNvPicPr preferRelativeResize="0"/>
          <p:nvPr/>
        </p:nvPicPr>
        <p:blipFill rotWithShape="1">
          <a:blip r:embed="rId9">
            <a:alphaModFix/>
          </a:blip>
          <a:srcRect b="0" l="0" r="0" t="0"/>
          <a:stretch/>
        </p:blipFill>
        <p:spPr>
          <a:xfrm>
            <a:off x="7395001" y="802200"/>
            <a:ext cx="1749000" cy="1691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41"/>
          <p:cNvSpPr/>
          <p:nvPr/>
        </p:nvSpPr>
        <p:spPr>
          <a:xfrm>
            <a:off x="-2831475" y="0"/>
            <a:ext cx="103515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41"/>
          <p:cNvSpPr/>
          <p:nvPr/>
        </p:nvSpPr>
        <p:spPr>
          <a:xfrm>
            <a:off x="5865425" y="0"/>
            <a:ext cx="6699600" cy="51435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41"/>
          <p:cNvSpPr txBox="1"/>
          <p:nvPr>
            <p:ph idx="4294967295" type="subTitle"/>
          </p:nvPr>
        </p:nvSpPr>
        <p:spPr>
          <a:xfrm>
            <a:off x="1377000" y="2175450"/>
            <a:ext cx="8520600" cy="79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2800"/>
              <a:buFont typeface="Arial"/>
              <a:buNone/>
            </a:pPr>
            <a:r>
              <a:rPr b="1" i="0" lang="en-GB" sz="5800" u="none" cap="none" strike="noStrike">
                <a:solidFill>
                  <a:srgbClr val="FFD400"/>
                </a:solidFill>
                <a:latin typeface="Noto Sans JP"/>
                <a:ea typeface="Noto Sans JP"/>
                <a:cs typeface="Noto Sans JP"/>
                <a:sym typeface="Noto Sans JP"/>
              </a:rPr>
              <a:t>Appendix</a:t>
            </a:r>
            <a:endParaRPr b="1" i="0" sz="5800" u="none" cap="none" strike="noStrike">
              <a:solidFill>
                <a:srgbClr val="FFD400"/>
              </a:solidFill>
              <a:latin typeface="Noto Sans JP"/>
              <a:ea typeface="Noto Sans JP"/>
              <a:cs typeface="Noto Sans JP"/>
              <a:sym typeface="Noto Sans JP"/>
            </a:endParaRPr>
          </a:p>
        </p:txBody>
      </p:sp>
      <p:pic>
        <p:nvPicPr>
          <p:cNvPr id="650" name="Google Shape;650;p41" title="diverse-minifigs-with-megaphones-01-RGB-transparent-50%.png"/>
          <p:cNvPicPr preferRelativeResize="0"/>
          <p:nvPr/>
        </p:nvPicPr>
        <p:blipFill rotWithShape="1">
          <a:blip r:embed="rId3">
            <a:alphaModFix/>
          </a:blip>
          <a:srcRect b="-810" l="-4753" r="0" t="0"/>
          <a:stretch/>
        </p:blipFill>
        <p:spPr>
          <a:xfrm>
            <a:off x="3804800" y="-397275"/>
            <a:ext cx="6276675" cy="5143501"/>
          </a:xfrm>
          <a:prstGeom prst="rect">
            <a:avLst/>
          </a:prstGeom>
          <a:noFill/>
          <a:ln>
            <a:noFill/>
          </a:ln>
        </p:spPr>
      </p:pic>
      <p:pic>
        <p:nvPicPr>
          <p:cNvPr id="651" name="Google Shape;651;p41"/>
          <p:cNvPicPr preferRelativeResize="0"/>
          <p:nvPr/>
        </p:nvPicPr>
        <p:blipFill rotWithShape="1">
          <a:blip r:embed="rId4">
            <a:alphaModFix/>
          </a:blip>
          <a:srcRect b="0" l="0" r="0" t="0"/>
          <a:stretch/>
        </p:blipFill>
        <p:spPr>
          <a:xfrm>
            <a:off x="1496826" y="763900"/>
            <a:ext cx="1573750" cy="617049"/>
          </a:xfrm>
          <a:prstGeom prst="rect">
            <a:avLst/>
          </a:prstGeom>
          <a:noFill/>
          <a:ln>
            <a:noFill/>
          </a:ln>
        </p:spPr>
      </p:pic>
      <p:pic>
        <p:nvPicPr>
          <p:cNvPr id="652" name="Google Shape;652;p41"/>
          <p:cNvPicPr preferRelativeResize="0"/>
          <p:nvPr/>
        </p:nvPicPr>
        <p:blipFill rotWithShape="1">
          <a:blip r:embed="rId5">
            <a:alphaModFix/>
          </a:blip>
          <a:srcRect b="0" l="0" r="0" t="0"/>
          <a:stretch/>
        </p:blipFill>
        <p:spPr>
          <a:xfrm>
            <a:off x="8070775" y="4338775"/>
            <a:ext cx="520225" cy="520225"/>
          </a:xfrm>
          <a:prstGeom prst="rect">
            <a:avLst/>
          </a:prstGeom>
          <a:noFill/>
          <a:ln>
            <a:noFill/>
          </a:ln>
        </p:spPr>
      </p:pic>
      <p:sp>
        <p:nvSpPr>
          <p:cNvPr id="653" name="Google Shape;653;p41"/>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4" name="Google Shape;654;p41"/>
          <p:cNvPicPr preferRelativeResize="0"/>
          <p:nvPr/>
        </p:nvPicPr>
        <p:blipFill rotWithShape="1">
          <a:blip r:embed="rId6">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sp>
        <p:nvSpPr>
          <p:cNvPr id="655" name="Google Shape;655;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45"/>
          <p:cNvPicPr preferRelativeResize="0"/>
          <p:nvPr/>
        </p:nvPicPr>
        <p:blipFill rotWithShape="1">
          <a:blip r:embed="rId3">
            <a:alphaModFix/>
          </a:blip>
          <a:srcRect b="0" l="0" r="0" t="0"/>
          <a:stretch/>
        </p:blipFill>
        <p:spPr>
          <a:xfrm>
            <a:off x="854100" y="2895975"/>
            <a:ext cx="4700698" cy="2644151"/>
          </a:xfrm>
          <a:prstGeom prst="rect">
            <a:avLst/>
          </a:prstGeom>
          <a:noFill/>
          <a:ln>
            <a:noFill/>
          </a:ln>
        </p:spPr>
      </p:pic>
      <p:sp>
        <p:nvSpPr>
          <p:cNvPr id="661" name="Google Shape;661;p45"/>
          <p:cNvSpPr txBox="1"/>
          <p:nvPr>
            <p:ph type="title"/>
          </p:nvPr>
        </p:nvSpPr>
        <p:spPr>
          <a:xfrm>
            <a:off x="311700" y="1085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217C3C"/>
                </a:solidFill>
                <a:latin typeface="Noto Sans JP"/>
                <a:ea typeface="Noto Sans JP"/>
                <a:cs typeface="Noto Sans JP"/>
                <a:sym typeface="Noto Sans JP"/>
              </a:rPr>
              <a:t>Team roles</a:t>
            </a:r>
            <a:endParaRPr b="1" sz="3120">
              <a:solidFill>
                <a:srgbClr val="217C3C"/>
              </a:solidFill>
              <a:latin typeface="Noto Sans JP"/>
              <a:ea typeface="Noto Sans JP"/>
              <a:cs typeface="Noto Sans JP"/>
              <a:sym typeface="Noto Sans JP"/>
            </a:endParaRPr>
          </a:p>
        </p:txBody>
      </p:sp>
      <p:sp>
        <p:nvSpPr>
          <p:cNvPr id="662" name="Google Shape;662;p45"/>
          <p:cNvSpPr txBox="1"/>
          <p:nvPr>
            <p:ph idx="1" type="body"/>
          </p:nvPr>
        </p:nvSpPr>
        <p:spPr>
          <a:xfrm>
            <a:off x="379075" y="1727100"/>
            <a:ext cx="4008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GB" sz="1500">
                <a:solidFill>
                  <a:srgbClr val="217C3C"/>
                </a:solidFill>
                <a:latin typeface="Noto Sans JP"/>
                <a:ea typeface="Noto Sans JP"/>
                <a:cs typeface="Noto Sans JP"/>
                <a:sym typeface="Noto Sans JP"/>
              </a:rPr>
              <a:t>Presenter</a:t>
            </a:r>
            <a:br>
              <a:rPr b="1"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presenter gets to show off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team's amazing work to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class.</a:t>
            </a:r>
            <a:endParaRPr sz="1500">
              <a:solidFill>
                <a:schemeClr val="dk1"/>
              </a:solidFill>
              <a:latin typeface="Noto Sans JP"/>
              <a:ea typeface="Noto Sans JP"/>
              <a:cs typeface="Noto Sans JP"/>
              <a:sym typeface="Noto Sans JP"/>
            </a:endParaRPr>
          </a:p>
          <a:p>
            <a:pPr indent="0" lvl="0" marL="0" rtl="0" algn="l">
              <a:lnSpc>
                <a:spcPct val="115000"/>
              </a:lnSpc>
              <a:spcBef>
                <a:spcPts val="1200"/>
              </a:spcBef>
              <a:spcAft>
                <a:spcPts val="1200"/>
              </a:spcAft>
              <a:buSzPts val="1800"/>
              <a:buNone/>
            </a:pPr>
            <a:r>
              <a:t/>
            </a:r>
            <a:endParaRPr b="1" sz="2200">
              <a:latin typeface="Noto Sans JP"/>
              <a:ea typeface="Noto Sans JP"/>
              <a:cs typeface="Noto Sans JP"/>
              <a:sym typeface="Noto Sans JP"/>
            </a:endParaRPr>
          </a:p>
        </p:txBody>
      </p:sp>
      <p:sp>
        <p:nvSpPr>
          <p:cNvPr id="663" name="Google Shape;663;p45"/>
          <p:cNvSpPr/>
          <p:nvPr/>
        </p:nvSpPr>
        <p:spPr>
          <a:xfrm>
            <a:off x="-1001700" y="0"/>
            <a:ext cx="10351500" cy="802200"/>
          </a:xfrm>
          <a:prstGeom prst="parallelogram">
            <a:avLst>
              <a:gd fmla="val 25000" name="adj"/>
            </a:avLst>
          </a:prstGeom>
          <a:solidFill>
            <a:srgbClr val="217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45"/>
          <p:cNvSpPr/>
          <p:nvPr/>
        </p:nvSpPr>
        <p:spPr>
          <a:xfrm>
            <a:off x="6742700" y="0"/>
            <a:ext cx="6699600" cy="8022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5" name="Google Shape;665;p45"/>
          <p:cNvPicPr preferRelativeResize="0"/>
          <p:nvPr/>
        </p:nvPicPr>
        <p:blipFill rotWithShape="1">
          <a:blip r:embed="rId4">
            <a:alphaModFix/>
          </a:blip>
          <a:srcRect b="0" l="0" r="0" t="0"/>
          <a:stretch/>
        </p:blipFill>
        <p:spPr>
          <a:xfrm>
            <a:off x="521350" y="152812"/>
            <a:ext cx="1266473" cy="496575"/>
          </a:xfrm>
          <a:prstGeom prst="rect">
            <a:avLst/>
          </a:prstGeom>
          <a:noFill/>
          <a:ln>
            <a:noFill/>
          </a:ln>
        </p:spPr>
      </p:pic>
      <p:pic>
        <p:nvPicPr>
          <p:cNvPr id="666" name="Google Shape;666;p45"/>
          <p:cNvPicPr preferRelativeResize="0"/>
          <p:nvPr/>
        </p:nvPicPr>
        <p:blipFill rotWithShape="1">
          <a:blip r:embed="rId5">
            <a:alphaModFix/>
          </a:blip>
          <a:srcRect b="0" l="0" r="0" t="0"/>
          <a:stretch/>
        </p:blipFill>
        <p:spPr>
          <a:xfrm>
            <a:off x="8326767" y="234375"/>
            <a:ext cx="333455" cy="333450"/>
          </a:xfrm>
          <a:prstGeom prst="rect">
            <a:avLst/>
          </a:prstGeom>
          <a:noFill/>
          <a:ln>
            <a:noFill/>
          </a:ln>
        </p:spPr>
      </p:pic>
      <p:sp>
        <p:nvSpPr>
          <p:cNvPr id="667" name="Google Shape;667;p45"/>
          <p:cNvSpPr/>
          <p:nvPr/>
        </p:nvSpPr>
        <p:spPr>
          <a:xfrm>
            <a:off x="7520072" y="244615"/>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8" name="Google Shape;668;p45"/>
          <p:cNvPicPr preferRelativeResize="0"/>
          <p:nvPr/>
        </p:nvPicPr>
        <p:blipFill rotWithShape="1">
          <a:blip r:embed="rId6">
            <a:alphaModFix/>
          </a:blip>
          <a:srcRect b="0" l="0" r="0" t="0"/>
          <a:stretch/>
        </p:blipFill>
        <p:spPr>
          <a:xfrm>
            <a:off x="7520048" y="250063"/>
            <a:ext cx="695004" cy="302075"/>
          </a:xfrm>
          <a:prstGeom prst="rect">
            <a:avLst/>
          </a:prstGeom>
          <a:noFill/>
          <a:ln cap="flat" cmpd="sng" w="9525">
            <a:solidFill>
              <a:srgbClr val="FFFFFF"/>
            </a:solidFill>
            <a:prstDash val="solid"/>
            <a:round/>
            <a:headEnd len="sm" w="sm" type="none"/>
            <a:tailEnd len="sm" w="sm" type="none"/>
          </a:ln>
        </p:spPr>
      </p:pic>
      <p:sp>
        <p:nvSpPr>
          <p:cNvPr id="669" name="Google Shape;669;p45"/>
          <p:cNvSpPr txBox="1"/>
          <p:nvPr/>
        </p:nvSpPr>
        <p:spPr>
          <a:xfrm>
            <a:off x="4770900" y="1714950"/>
            <a:ext cx="4061400" cy="3440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GB" sz="1500" u="none" cap="none" strike="noStrike">
                <a:solidFill>
                  <a:srgbClr val="217C3C"/>
                </a:solidFill>
                <a:latin typeface="Noto Sans JP"/>
                <a:ea typeface="Noto Sans JP"/>
                <a:cs typeface="Noto Sans JP"/>
                <a:sym typeface="Noto Sans JP"/>
              </a:rPr>
              <a:t>Writer</a:t>
            </a:r>
            <a:br>
              <a:rPr b="1" i="0" lang="en-GB" sz="1500" u="none" cap="none" strike="noStrike">
                <a:solidFill>
                  <a:schemeClr val="dk1"/>
                </a:solidFill>
                <a:latin typeface="Noto Sans JP"/>
                <a:ea typeface="Noto Sans JP"/>
                <a:cs typeface="Noto Sans JP"/>
                <a:sym typeface="Noto Sans JP"/>
              </a:rPr>
            </a:br>
            <a:r>
              <a:rPr b="0" i="0" lang="en-GB" sz="1500" u="none" cap="none" strike="noStrike">
                <a:solidFill>
                  <a:schemeClr val="dk1"/>
                </a:solidFill>
                <a:latin typeface="Noto Sans JP"/>
                <a:ea typeface="Noto Sans JP"/>
                <a:cs typeface="Noto Sans JP"/>
                <a:sym typeface="Noto Sans JP"/>
              </a:rPr>
              <a:t>The writer explains the team's ideas </a:t>
            </a:r>
            <a:br>
              <a:rPr b="0" i="0" lang="en-GB" sz="1500" u="none" cap="none" strike="noStrike">
                <a:solidFill>
                  <a:schemeClr val="dk1"/>
                </a:solidFill>
                <a:latin typeface="Noto Sans JP"/>
                <a:ea typeface="Noto Sans JP"/>
                <a:cs typeface="Noto Sans JP"/>
                <a:sym typeface="Noto Sans JP"/>
              </a:rPr>
            </a:br>
            <a:r>
              <a:rPr b="0" i="0" lang="en-GB" sz="1500" u="none" cap="none" strike="noStrike">
                <a:solidFill>
                  <a:schemeClr val="dk1"/>
                </a:solidFill>
                <a:latin typeface="Noto Sans JP"/>
                <a:ea typeface="Noto Sans JP"/>
                <a:cs typeface="Noto Sans JP"/>
                <a:sym typeface="Noto Sans JP"/>
              </a:rPr>
              <a:t>in the best words possible.</a:t>
            </a:r>
            <a:endParaRPr b="0" i="0" sz="1500" u="none" cap="none" strike="noStrike">
              <a:solidFill>
                <a:schemeClr val="dk1"/>
              </a:solidFill>
              <a:latin typeface="Noto Sans JP"/>
              <a:ea typeface="Noto Sans JP"/>
              <a:cs typeface="Noto Sans JP"/>
              <a:sym typeface="Noto Sans JP"/>
            </a:endParaRPr>
          </a:p>
          <a:p>
            <a:pPr indent="0" lvl="0" marL="0" marR="0" rtl="0" algn="l">
              <a:lnSpc>
                <a:spcPct val="115000"/>
              </a:lnSpc>
              <a:spcBef>
                <a:spcPts val="1200"/>
              </a:spcBef>
              <a:spcAft>
                <a:spcPts val="0"/>
              </a:spcAft>
              <a:buClr>
                <a:schemeClr val="dk1"/>
              </a:buClr>
              <a:buSzPts val="1100"/>
              <a:buFont typeface="Arial"/>
              <a:buNone/>
            </a:pPr>
            <a:r>
              <a:rPr b="1" i="0" lang="en-GB" sz="1500" u="none" cap="none" strike="noStrike">
                <a:solidFill>
                  <a:srgbClr val="217C3C"/>
                </a:solidFill>
                <a:latin typeface="Noto Sans JP"/>
                <a:ea typeface="Noto Sans JP"/>
                <a:cs typeface="Noto Sans JP"/>
                <a:sym typeface="Noto Sans JP"/>
              </a:rPr>
              <a:t>Designer</a:t>
            </a:r>
            <a:br>
              <a:rPr b="1" i="0" lang="en-GB" sz="1500" u="none" cap="none" strike="noStrike">
                <a:solidFill>
                  <a:schemeClr val="dk1"/>
                </a:solidFill>
                <a:latin typeface="Noto Sans JP"/>
                <a:ea typeface="Noto Sans JP"/>
                <a:cs typeface="Noto Sans JP"/>
                <a:sym typeface="Noto Sans JP"/>
              </a:rPr>
            </a:br>
            <a:r>
              <a:rPr b="0" i="0" lang="en-GB" sz="1500" u="none" cap="none" strike="noStrike">
                <a:solidFill>
                  <a:schemeClr val="dk1"/>
                </a:solidFill>
                <a:latin typeface="Noto Sans JP"/>
                <a:ea typeface="Noto Sans JP"/>
                <a:cs typeface="Noto Sans JP"/>
                <a:sym typeface="Noto Sans JP"/>
              </a:rPr>
              <a:t>The designer creates and improves the team's awesome drawings.</a:t>
            </a:r>
            <a:endParaRPr b="0" i="0" sz="1500" u="none" cap="none" strike="noStrike">
              <a:solidFill>
                <a:schemeClr val="dk1"/>
              </a:solidFill>
              <a:latin typeface="Noto Sans JP"/>
              <a:ea typeface="Noto Sans JP"/>
              <a:cs typeface="Noto Sans JP"/>
              <a:sym typeface="Noto Sans JP"/>
            </a:endParaRPr>
          </a:p>
          <a:p>
            <a:pPr indent="0" lvl="0" marL="0" marR="0" rtl="0" algn="l">
              <a:lnSpc>
                <a:spcPct val="115000"/>
              </a:lnSpc>
              <a:spcBef>
                <a:spcPts val="1200"/>
              </a:spcBef>
              <a:spcAft>
                <a:spcPts val="1200"/>
              </a:spcAft>
              <a:buClr>
                <a:schemeClr val="dk1"/>
              </a:buClr>
              <a:buSzPts val="1100"/>
              <a:buFont typeface="Arial"/>
              <a:buNone/>
            </a:pPr>
            <a:r>
              <a:rPr b="1" i="0" lang="en-GB" sz="1500" u="none" cap="none" strike="noStrike">
                <a:solidFill>
                  <a:srgbClr val="217C3C"/>
                </a:solidFill>
                <a:latin typeface="Noto Sans JP"/>
                <a:ea typeface="Noto Sans JP"/>
                <a:cs typeface="Noto Sans JP"/>
                <a:sym typeface="Noto Sans JP"/>
              </a:rPr>
              <a:t>Builder</a:t>
            </a:r>
            <a:br>
              <a:rPr b="1" i="0" lang="en-GB" sz="1500" u="none" cap="none" strike="noStrike">
                <a:solidFill>
                  <a:schemeClr val="dk1"/>
                </a:solidFill>
                <a:latin typeface="Noto Sans JP"/>
                <a:ea typeface="Noto Sans JP"/>
                <a:cs typeface="Noto Sans JP"/>
                <a:sym typeface="Noto Sans JP"/>
              </a:rPr>
            </a:br>
            <a:r>
              <a:rPr b="0" i="0" lang="en-GB" sz="1500" u="none" cap="none" strike="noStrike">
                <a:solidFill>
                  <a:schemeClr val="dk1"/>
                </a:solidFill>
                <a:latin typeface="Noto Sans JP"/>
                <a:ea typeface="Noto Sans JP"/>
                <a:cs typeface="Noto Sans JP"/>
                <a:sym typeface="Noto Sans JP"/>
              </a:rPr>
              <a:t>The builder brings the design to life </a:t>
            </a:r>
            <a:br>
              <a:rPr b="0" i="0" lang="en-GB" sz="1500" u="none" cap="none" strike="noStrike">
                <a:solidFill>
                  <a:schemeClr val="dk1"/>
                </a:solidFill>
                <a:latin typeface="Noto Sans JP"/>
                <a:ea typeface="Noto Sans JP"/>
                <a:cs typeface="Noto Sans JP"/>
                <a:sym typeface="Noto Sans JP"/>
              </a:rPr>
            </a:br>
            <a:r>
              <a:rPr b="0" i="0" lang="en-GB" sz="1500" u="none" cap="none" strike="noStrike">
                <a:solidFill>
                  <a:schemeClr val="dk1"/>
                </a:solidFill>
                <a:latin typeface="Noto Sans JP"/>
                <a:ea typeface="Noto Sans JP"/>
                <a:cs typeface="Noto Sans JP"/>
                <a:sym typeface="Noto Sans JP"/>
              </a:rPr>
              <a:t>with a cool model.</a:t>
            </a:r>
            <a:endParaRPr b="0" i="0" sz="1800" u="none" cap="none" strike="noStrike">
              <a:solidFill>
                <a:schemeClr val="dk2"/>
              </a:solidFill>
              <a:latin typeface="Arial"/>
              <a:ea typeface="Arial"/>
              <a:cs typeface="Arial"/>
              <a:sym typeface="Arial"/>
            </a:endParaRPr>
          </a:p>
        </p:txBody>
      </p:sp>
      <p:sp>
        <p:nvSpPr>
          <p:cNvPr id="670" name="Google Shape;670;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5" title="kids-spending-time-together-nature.jpg"/>
          <p:cNvPicPr preferRelativeResize="0"/>
          <p:nvPr/>
        </p:nvPicPr>
        <p:blipFill rotWithShape="1">
          <a:blip r:embed="rId3">
            <a:alphaModFix/>
          </a:blip>
          <a:srcRect b="0" l="0" r="0" t="0"/>
          <a:stretch/>
        </p:blipFill>
        <p:spPr>
          <a:xfrm>
            <a:off x="4444600" y="0"/>
            <a:ext cx="6772956" cy="4517499"/>
          </a:xfrm>
          <a:prstGeom prst="rect">
            <a:avLst/>
          </a:prstGeom>
          <a:noFill/>
          <a:ln>
            <a:noFill/>
          </a:ln>
        </p:spPr>
      </p:pic>
      <p:sp>
        <p:nvSpPr>
          <p:cNvPr id="98" name="Google Shape;98;p5"/>
          <p:cNvSpPr txBox="1"/>
          <p:nvPr>
            <p:ph type="title"/>
          </p:nvPr>
        </p:nvSpPr>
        <p:spPr>
          <a:xfrm>
            <a:off x="548200" y="252888"/>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1730"/>
              <a:buFont typeface="Arial"/>
              <a:buNone/>
            </a:pPr>
            <a:r>
              <a:rPr b="1" lang="en-GB" sz="3466">
                <a:solidFill>
                  <a:srgbClr val="9D2E8C"/>
                </a:solidFill>
                <a:latin typeface="Noto Sans JP"/>
                <a:ea typeface="Noto Sans JP"/>
                <a:cs typeface="Noto Sans JP"/>
                <a:sym typeface="Noto Sans JP"/>
              </a:rPr>
              <a:t>Recreate a </a:t>
            </a:r>
            <a:br>
              <a:rPr b="1" lang="en-GB" sz="3466">
                <a:solidFill>
                  <a:srgbClr val="9D2E8C"/>
                </a:solidFill>
                <a:latin typeface="Noto Sans JP"/>
                <a:ea typeface="Noto Sans JP"/>
                <a:cs typeface="Noto Sans JP"/>
                <a:sym typeface="Noto Sans JP"/>
              </a:rPr>
            </a:br>
            <a:r>
              <a:rPr b="1" lang="en-GB" sz="3466">
                <a:solidFill>
                  <a:srgbClr val="9D2E8C"/>
                </a:solidFill>
                <a:latin typeface="Noto Sans JP"/>
                <a:ea typeface="Noto Sans JP"/>
                <a:cs typeface="Noto Sans JP"/>
                <a:sym typeface="Noto Sans JP"/>
              </a:rPr>
              <a:t>happy moment... </a:t>
            </a:r>
            <a:endParaRPr b="1" sz="3466">
              <a:solidFill>
                <a:srgbClr val="9D2E8C"/>
              </a:solidFill>
              <a:latin typeface="Noto Sans JP"/>
              <a:ea typeface="Noto Sans JP"/>
              <a:cs typeface="Noto Sans JP"/>
              <a:sym typeface="Noto Sans JP"/>
            </a:endParaRPr>
          </a:p>
          <a:p>
            <a:pPr indent="0" lvl="0" marL="0" rtl="0" algn="l">
              <a:lnSpc>
                <a:spcPct val="100000"/>
              </a:lnSpc>
              <a:spcBef>
                <a:spcPts val="0"/>
              </a:spcBef>
              <a:spcAft>
                <a:spcPts val="0"/>
              </a:spcAft>
              <a:buClr>
                <a:schemeClr val="dk1"/>
              </a:buClr>
              <a:buSzPct val="39285"/>
              <a:buFont typeface="Arial"/>
              <a:buNone/>
            </a:pPr>
            <a:r>
              <a:t/>
            </a:r>
            <a:endParaRPr b="1"/>
          </a:p>
          <a:p>
            <a:pPr indent="0" lvl="0" marL="0" rtl="0" algn="l">
              <a:lnSpc>
                <a:spcPct val="100000"/>
              </a:lnSpc>
              <a:spcBef>
                <a:spcPts val="0"/>
              </a:spcBef>
              <a:spcAft>
                <a:spcPts val="0"/>
              </a:spcAft>
              <a:buSzPct val="111111"/>
              <a:buNone/>
            </a:pPr>
            <a:r>
              <a:t/>
            </a:r>
            <a:endParaRPr b="1"/>
          </a:p>
        </p:txBody>
      </p:sp>
      <p:sp>
        <p:nvSpPr>
          <p:cNvPr id="99" name="Google Shape;99;p5"/>
          <p:cNvSpPr txBox="1"/>
          <p:nvPr>
            <p:ph idx="1" type="body"/>
          </p:nvPr>
        </p:nvSpPr>
        <p:spPr>
          <a:xfrm>
            <a:off x="548200" y="1474200"/>
            <a:ext cx="41265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1200"/>
              </a:spcAft>
              <a:buSzPts val="1800"/>
              <a:buNone/>
            </a:pPr>
            <a:r>
              <a:rPr lang="en-GB"/>
              <a:t>In nature.</a:t>
            </a:r>
            <a:endParaRPr/>
          </a:p>
        </p:txBody>
      </p:sp>
      <p:sp>
        <p:nvSpPr>
          <p:cNvPr id="100" name="Google Shape;100;p5"/>
          <p:cNvSpPr/>
          <p:nvPr/>
        </p:nvSpPr>
        <p:spPr>
          <a:xfrm>
            <a:off x="5330900" y="4277275"/>
            <a:ext cx="621000" cy="177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
          <p:cNvSpPr/>
          <p:nvPr/>
        </p:nvSpPr>
        <p:spPr>
          <a:xfrm>
            <a:off x="7673675" y="4375925"/>
            <a:ext cx="82500" cy="82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 name="Google Shape;102;p5"/>
          <p:cNvPicPr preferRelativeResize="0"/>
          <p:nvPr/>
        </p:nvPicPr>
        <p:blipFill rotWithShape="1">
          <a:blip r:embed="rId4">
            <a:alphaModFix/>
          </a:blip>
          <a:srcRect b="0" l="0" r="0" t="0"/>
          <a:stretch/>
        </p:blipFill>
        <p:spPr>
          <a:xfrm>
            <a:off x="2581050" y="2948900"/>
            <a:ext cx="3035450" cy="2194600"/>
          </a:xfrm>
          <a:prstGeom prst="rect">
            <a:avLst/>
          </a:prstGeom>
          <a:noFill/>
          <a:ln>
            <a:noFill/>
          </a:ln>
        </p:spPr>
      </p:pic>
      <p:sp>
        <p:nvSpPr>
          <p:cNvPr id="103" name="Google Shape;103;p5"/>
          <p:cNvSpPr/>
          <p:nvPr/>
        </p:nvSpPr>
        <p:spPr>
          <a:xfrm>
            <a:off x="-2413500" y="447920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5"/>
          <p:cNvSpPr/>
          <p:nvPr/>
        </p:nvSpPr>
        <p:spPr>
          <a:xfrm>
            <a:off x="5330900" y="4479200"/>
            <a:ext cx="6699600" cy="802200"/>
          </a:xfrm>
          <a:prstGeom prst="parallelogram">
            <a:avLst>
              <a:gd fmla="val 25000" name="adj"/>
            </a:avLst>
          </a:prstGeom>
          <a:solidFill>
            <a:srgbClr val="FFD4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 name="Google Shape;105;p5"/>
          <p:cNvPicPr preferRelativeResize="0"/>
          <p:nvPr/>
        </p:nvPicPr>
        <p:blipFill rotWithShape="1">
          <a:blip r:embed="rId5">
            <a:alphaModFix/>
          </a:blip>
          <a:srcRect b="0" l="0" r="0" t="0"/>
          <a:stretch/>
        </p:blipFill>
        <p:spPr>
          <a:xfrm>
            <a:off x="8437467" y="4575700"/>
            <a:ext cx="333455" cy="333450"/>
          </a:xfrm>
          <a:prstGeom prst="rect">
            <a:avLst/>
          </a:prstGeom>
          <a:noFill/>
          <a:ln>
            <a:noFill/>
          </a:ln>
        </p:spPr>
      </p:pic>
      <p:sp>
        <p:nvSpPr>
          <p:cNvPr id="106" name="Google Shape;106;p5"/>
          <p:cNvSpPr/>
          <p:nvPr/>
        </p:nvSpPr>
        <p:spPr>
          <a:xfrm>
            <a:off x="7630772" y="4585940"/>
            <a:ext cx="695100" cy="3021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 name="Google Shape;107;p5"/>
          <p:cNvPicPr preferRelativeResize="0"/>
          <p:nvPr/>
        </p:nvPicPr>
        <p:blipFill rotWithShape="1">
          <a:blip r:embed="rId6">
            <a:alphaModFix/>
          </a:blip>
          <a:srcRect b="0" l="0" r="0" t="0"/>
          <a:stretch/>
        </p:blipFill>
        <p:spPr>
          <a:xfrm>
            <a:off x="7630748" y="4591388"/>
            <a:ext cx="695004" cy="302075"/>
          </a:xfrm>
          <a:prstGeom prst="rect">
            <a:avLst/>
          </a:prstGeom>
          <a:noFill/>
          <a:ln cap="flat" cmpd="sng" w="9525">
            <a:solidFill>
              <a:srgbClr val="FFFFFF"/>
            </a:solidFill>
            <a:prstDash val="solid"/>
            <a:round/>
            <a:headEnd len="sm" w="sm" type="none"/>
            <a:tailEnd len="sm" w="sm" type="none"/>
          </a:ln>
        </p:spPr>
      </p:pic>
      <p:pic>
        <p:nvPicPr>
          <p:cNvPr id="108" name="Google Shape;108;p5"/>
          <p:cNvPicPr preferRelativeResize="0"/>
          <p:nvPr/>
        </p:nvPicPr>
        <p:blipFill rotWithShape="1">
          <a:blip r:embed="rId7">
            <a:alphaModFix/>
          </a:blip>
          <a:srcRect b="0" l="0" r="0" t="0"/>
          <a:stretch/>
        </p:blipFill>
        <p:spPr>
          <a:xfrm>
            <a:off x="635950" y="4575712"/>
            <a:ext cx="850452" cy="333450"/>
          </a:xfrm>
          <a:prstGeom prst="rect">
            <a:avLst/>
          </a:prstGeom>
          <a:noFill/>
          <a:ln>
            <a:noFill/>
          </a:ln>
        </p:spPr>
      </p:pic>
      <p:sp>
        <p:nvSpPr>
          <p:cNvPr id="109" name="Google Shape;109;p5"/>
          <p:cNvSpPr txBox="1"/>
          <p:nvPr/>
        </p:nvSpPr>
        <p:spPr>
          <a:xfrm>
            <a:off x="5394650" y="4220400"/>
            <a:ext cx="1278900" cy="21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1" lang="en-GB" sz="700" u="none" cap="none" strike="noStrike">
                <a:solidFill>
                  <a:schemeClr val="dk2"/>
                </a:solidFill>
                <a:latin typeface="Arial"/>
                <a:ea typeface="Arial"/>
                <a:cs typeface="Arial"/>
                <a:sym typeface="Arial"/>
              </a:rPr>
              <a:t>c  Freepik</a:t>
            </a:r>
            <a:endParaRPr b="0" i="1" sz="700" u="none" cap="none" strike="noStrike">
              <a:solidFill>
                <a:schemeClr val="dk2"/>
              </a:solidFill>
              <a:latin typeface="Arial"/>
              <a:ea typeface="Arial"/>
              <a:cs typeface="Arial"/>
              <a:sym typeface="Arial"/>
            </a:endParaRPr>
          </a:p>
        </p:txBody>
      </p:sp>
      <p:sp>
        <p:nvSpPr>
          <p:cNvPr id="110" name="Google Shape;110;p5"/>
          <p:cNvSpPr/>
          <p:nvPr/>
        </p:nvSpPr>
        <p:spPr>
          <a:xfrm>
            <a:off x="5461175" y="4318525"/>
            <a:ext cx="95100" cy="951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6"/>
          <p:cNvSpPr/>
          <p:nvPr/>
        </p:nvSpPr>
        <p:spPr>
          <a:xfrm>
            <a:off x="0" y="0"/>
            <a:ext cx="9144000" cy="51780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6"/>
          <p:cNvSpPr txBox="1"/>
          <p:nvPr>
            <p:ph type="title"/>
          </p:nvPr>
        </p:nvSpPr>
        <p:spPr>
          <a:xfrm>
            <a:off x="3006805" y="1634297"/>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120">
                <a:solidFill>
                  <a:srgbClr val="FFD400"/>
                </a:solidFill>
                <a:latin typeface="Noto Sans JP"/>
                <a:ea typeface="Noto Sans JP"/>
                <a:cs typeface="Noto Sans JP"/>
                <a:sym typeface="Noto Sans JP"/>
              </a:rPr>
              <a:t>Share your happy moment</a:t>
            </a:r>
            <a:endParaRPr b="1" sz="3120">
              <a:solidFill>
                <a:srgbClr val="FFD400"/>
              </a:solidFill>
              <a:latin typeface="Noto Sans JP"/>
              <a:ea typeface="Noto Sans JP"/>
              <a:cs typeface="Noto Sans JP"/>
              <a:sym typeface="Noto Sans JP"/>
            </a:endParaRPr>
          </a:p>
        </p:txBody>
      </p:sp>
      <p:pic>
        <p:nvPicPr>
          <p:cNvPr id="117" name="Google Shape;117;p6"/>
          <p:cNvPicPr preferRelativeResize="0"/>
          <p:nvPr/>
        </p:nvPicPr>
        <p:blipFill rotWithShape="1">
          <a:blip r:embed="rId3">
            <a:alphaModFix/>
          </a:blip>
          <a:srcRect b="0" l="0" r="0" t="0"/>
          <a:stretch/>
        </p:blipFill>
        <p:spPr>
          <a:xfrm>
            <a:off x="438650" y="1190625"/>
            <a:ext cx="5832099" cy="3952876"/>
          </a:xfrm>
          <a:prstGeom prst="rect">
            <a:avLst/>
          </a:prstGeom>
          <a:noFill/>
          <a:ln>
            <a:noFill/>
          </a:ln>
        </p:spPr>
      </p:pic>
      <p:pic>
        <p:nvPicPr>
          <p:cNvPr id="118" name="Google Shape;118;p6"/>
          <p:cNvPicPr preferRelativeResize="0"/>
          <p:nvPr/>
        </p:nvPicPr>
        <p:blipFill rotWithShape="1">
          <a:blip r:embed="rId4">
            <a:alphaModFix/>
          </a:blip>
          <a:srcRect b="0" l="0" r="0" t="0"/>
          <a:stretch/>
        </p:blipFill>
        <p:spPr>
          <a:xfrm>
            <a:off x="8070775" y="4338775"/>
            <a:ext cx="520225" cy="520225"/>
          </a:xfrm>
          <a:prstGeom prst="rect">
            <a:avLst/>
          </a:prstGeom>
          <a:noFill/>
          <a:ln>
            <a:noFill/>
          </a:ln>
        </p:spPr>
      </p:pic>
      <p:pic>
        <p:nvPicPr>
          <p:cNvPr id="119" name="Google Shape;119;p6"/>
          <p:cNvPicPr preferRelativeResize="0"/>
          <p:nvPr/>
        </p:nvPicPr>
        <p:blipFill rotWithShape="1">
          <a:blip r:embed="rId5">
            <a:alphaModFix/>
          </a:blip>
          <a:srcRect b="0" l="0" r="0" t="0"/>
          <a:stretch/>
        </p:blipFill>
        <p:spPr>
          <a:xfrm>
            <a:off x="6812213" y="4338775"/>
            <a:ext cx="1084278" cy="471276"/>
          </a:xfrm>
          <a:prstGeom prst="rect">
            <a:avLst/>
          </a:prstGeom>
          <a:noFill/>
          <a:ln cap="flat" cmpd="sng" w="9525">
            <a:solidFill>
              <a:srgbClr val="FFFFFF"/>
            </a:solidFill>
            <a:prstDash val="solid"/>
            <a:round/>
            <a:headEnd len="sm" w="sm" type="none"/>
            <a:tailEnd len="sm" w="sm" type="none"/>
          </a:ln>
        </p:spPr>
      </p:pic>
      <p:pic>
        <p:nvPicPr>
          <p:cNvPr id="120" name="Google Shape;120;p6"/>
          <p:cNvPicPr preferRelativeResize="0"/>
          <p:nvPr/>
        </p:nvPicPr>
        <p:blipFill rotWithShape="1">
          <a:blip r:embed="rId6">
            <a:alphaModFix/>
          </a:blip>
          <a:srcRect b="0" l="0" r="0" t="0"/>
          <a:stretch/>
        </p:blipFill>
        <p:spPr>
          <a:xfrm>
            <a:off x="7389025" y="176644"/>
            <a:ext cx="1201966" cy="471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7"/>
          <p:cNvSpPr txBox="1"/>
          <p:nvPr>
            <p:ph type="title"/>
          </p:nvPr>
        </p:nvSpPr>
        <p:spPr>
          <a:xfrm>
            <a:off x="1704757" y="257375"/>
            <a:ext cx="6621000" cy="80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GB" sz="3320">
                <a:solidFill>
                  <a:srgbClr val="9D2E8C"/>
                </a:solidFill>
                <a:latin typeface="Noto Sans JP"/>
                <a:ea typeface="Noto Sans JP"/>
                <a:cs typeface="Noto Sans JP"/>
                <a:sym typeface="Noto Sans JP"/>
              </a:rPr>
              <a:t>Nature Quiz</a:t>
            </a:r>
            <a:endParaRPr b="1" sz="3320">
              <a:solidFill>
                <a:srgbClr val="9D2E8C"/>
              </a:solidFill>
              <a:latin typeface="Noto Sans JP"/>
              <a:ea typeface="Noto Sans JP"/>
              <a:cs typeface="Noto Sans JP"/>
              <a:sym typeface="Noto Sans JP"/>
            </a:endParaRPr>
          </a:p>
        </p:txBody>
      </p:sp>
      <p:pic>
        <p:nvPicPr>
          <p:cNvPr id="126" name="Google Shape;126;p7"/>
          <p:cNvPicPr preferRelativeResize="0"/>
          <p:nvPr/>
        </p:nvPicPr>
        <p:blipFill rotWithShape="1">
          <a:blip r:embed="rId3">
            <a:alphaModFix/>
          </a:blip>
          <a:srcRect b="0" l="0" r="0" t="0"/>
          <a:stretch/>
        </p:blipFill>
        <p:spPr>
          <a:xfrm>
            <a:off x="0" y="2295775"/>
            <a:ext cx="2264825" cy="2183425"/>
          </a:xfrm>
          <a:prstGeom prst="rect">
            <a:avLst/>
          </a:prstGeom>
          <a:noFill/>
          <a:ln>
            <a:noFill/>
          </a:ln>
        </p:spPr>
      </p:pic>
      <p:sp>
        <p:nvSpPr>
          <p:cNvPr id="127" name="Google Shape;127;p7"/>
          <p:cNvSpPr/>
          <p:nvPr/>
        </p:nvSpPr>
        <p:spPr>
          <a:xfrm>
            <a:off x="-2413500" y="4479200"/>
            <a:ext cx="10351500" cy="8022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
          <p:cNvSpPr/>
          <p:nvPr/>
        </p:nvSpPr>
        <p:spPr>
          <a:xfrm>
            <a:off x="5330900" y="4479200"/>
            <a:ext cx="6699600" cy="8022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 name="Google Shape;129;p7"/>
          <p:cNvPicPr preferRelativeResize="0"/>
          <p:nvPr/>
        </p:nvPicPr>
        <p:blipFill rotWithShape="1">
          <a:blip r:embed="rId4">
            <a:alphaModFix/>
          </a:blip>
          <a:srcRect b="0" l="0" r="0" t="0"/>
          <a:stretch/>
        </p:blipFill>
        <p:spPr>
          <a:xfrm>
            <a:off x="8437467" y="4575700"/>
            <a:ext cx="333455" cy="333450"/>
          </a:xfrm>
          <a:prstGeom prst="rect">
            <a:avLst/>
          </a:prstGeom>
          <a:noFill/>
          <a:ln>
            <a:noFill/>
          </a:ln>
        </p:spPr>
      </p:pic>
      <p:pic>
        <p:nvPicPr>
          <p:cNvPr id="130" name="Google Shape;130;p7"/>
          <p:cNvPicPr preferRelativeResize="0"/>
          <p:nvPr/>
        </p:nvPicPr>
        <p:blipFill rotWithShape="1">
          <a:blip r:embed="rId5">
            <a:alphaModFix/>
          </a:blip>
          <a:srcRect b="0" l="0" r="0" t="0"/>
          <a:stretch/>
        </p:blipFill>
        <p:spPr>
          <a:xfrm>
            <a:off x="7630748" y="4591388"/>
            <a:ext cx="695004" cy="302075"/>
          </a:xfrm>
          <a:prstGeom prst="rect">
            <a:avLst/>
          </a:prstGeom>
          <a:noFill/>
          <a:ln cap="flat" cmpd="sng" w="9525">
            <a:solidFill>
              <a:srgbClr val="FFFFFF"/>
            </a:solidFill>
            <a:prstDash val="solid"/>
            <a:round/>
            <a:headEnd len="sm" w="sm" type="none"/>
            <a:tailEnd len="sm" w="sm" type="none"/>
          </a:ln>
        </p:spPr>
      </p:pic>
      <p:pic>
        <p:nvPicPr>
          <p:cNvPr id="131" name="Google Shape;131;p7"/>
          <p:cNvPicPr preferRelativeResize="0"/>
          <p:nvPr/>
        </p:nvPicPr>
        <p:blipFill rotWithShape="1">
          <a:blip r:embed="rId6">
            <a:alphaModFix/>
          </a:blip>
          <a:srcRect b="0" l="0" r="0" t="0"/>
          <a:stretch/>
        </p:blipFill>
        <p:spPr>
          <a:xfrm>
            <a:off x="635950" y="4575712"/>
            <a:ext cx="850452" cy="333450"/>
          </a:xfrm>
          <a:prstGeom prst="rect">
            <a:avLst/>
          </a:prstGeom>
          <a:noFill/>
          <a:ln>
            <a:noFill/>
          </a:ln>
        </p:spPr>
      </p:pic>
      <p:pic>
        <p:nvPicPr>
          <p:cNvPr id="132" name="Google Shape;132;p7"/>
          <p:cNvPicPr preferRelativeResize="0"/>
          <p:nvPr/>
        </p:nvPicPr>
        <p:blipFill rotWithShape="1">
          <a:blip r:embed="rId7">
            <a:alphaModFix/>
          </a:blip>
          <a:srcRect b="0" l="0" r="0" t="0"/>
          <a:stretch/>
        </p:blipFill>
        <p:spPr>
          <a:xfrm>
            <a:off x="7094900" y="0"/>
            <a:ext cx="2049100" cy="1982151"/>
          </a:xfrm>
          <a:prstGeom prst="rect">
            <a:avLst/>
          </a:prstGeom>
          <a:noFill/>
          <a:ln>
            <a:noFill/>
          </a:ln>
        </p:spPr>
      </p:pic>
      <p:pic>
        <p:nvPicPr>
          <p:cNvPr id="133" name="Google Shape;133;p7"/>
          <p:cNvPicPr preferRelativeResize="0"/>
          <p:nvPr/>
        </p:nvPicPr>
        <p:blipFill rotWithShape="1">
          <a:blip r:embed="rId8">
            <a:alphaModFix/>
          </a:blip>
          <a:srcRect b="0" l="0" r="0" t="0"/>
          <a:stretch/>
        </p:blipFill>
        <p:spPr>
          <a:xfrm>
            <a:off x="5037424" y="2404975"/>
            <a:ext cx="4745001" cy="2669100"/>
          </a:xfrm>
          <a:prstGeom prst="rect">
            <a:avLst/>
          </a:prstGeom>
          <a:noFill/>
          <a:ln>
            <a:noFill/>
          </a:ln>
        </p:spPr>
      </p:pic>
      <p:sp>
        <p:nvSpPr>
          <p:cNvPr id="134" name="Google Shape;134;p7"/>
          <p:cNvSpPr txBox="1"/>
          <p:nvPr/>
        </p:nvSpPr>
        <p:spPr>
          <a:xfrm>
            <a:off x="1869000" y="1005875"/>
            <a:ext cx="5128500" cy="209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If you think the statement is </a:t>
            </a:r>
            <a:r>
              <a:rPr b="1" i="0" lang="en-GB" sz="1800" u="none" cap="none" strike="noStrike">
                <a:solidFill>
                  <a:schemeClr val="dk2"/>
                </a:solidFill>
                <a:latin typeface="Arial"/>
                <a:ea typeface="Arial"/>
                <a:cs typeface="Arial"/>
                <a:sym typeface="Arial"/>
              </a:rPr>
              <a:t>false</a:t>
            </a:r>
            <a:r>
              <a:rPr b="0" i="0" lang="en-GB" sz="1800" u="none" cap="none" strike="noStrike">
                <a:solidFill>
                  <a:schemeClr val="dk2"/>
                </a:solidFill>
                <a:latin typeface="Arial"/>
                <a:ea typeface="Arial"/>
                <a:cs typeface="Arial"/>
                <a:sym typeface="Arial"/>
              </a:rPr>
              <a:t>, </a:t>
            </a:r>
            <a:r>
              <a:rPr b="1" i="0" lang="en-GB" sz="1800" u="none" cap="none" strike="noStrike">
                <a:solidFill>
                  <a:schemeClr val="dk2"/>
                </a:solidFill>
                <a:latin typeface="Arial"/>
                <a:ea typeface="Arial"/>
                <a:cs typeface="Arial"/>
                <a:sym typeface="Arial"/>
              </a:rPr>
              <a:t>sit down.</a:t>
            </a:r>
            <a:endParaRPr b="1"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If you think it’s </a:t>
            </a:r>
            <a:r>
              <a:rPr b="1" i="0" lang="en-GB" sz="1800" u="none" cap="none" strike="noStrike">
                <a:solidFill>
                  <a:schemeClr val="dk2"/>
                </a:solidFill>
                <a:latin typeface="Arial"/>
                <a:ea typeface="Arial"/>
                <a:cs typeface="Arial"/>
                <a:sym typeface="Arial"/>
              </a:rPr>
              <a:t>true</a:t>
            </a:r>
            <a:r>
              <a:rPr b="0" i="0" lang="en-GB" sz="1800" u="none" cap="none" strike="noStrike">
                <a:solidFill>
                  <a:schemeClr val="dk2"/>
                </a:solidFill>
                <a:latin typeface="Arial"/>
                <a:ea typeface="Arial"/>
                <a:cs typeface="Arial"/>
                <a:sym typeface="Arial"/>
              </a:rPr>
              <a:t>, </a:t>
            </a:r>
            <a:r>
              <a:rPr b="1" i="0" lang="en-GB" sz="1800" u="none" cap="none" strike="noStrike">
                <a:solidFill>
                  <a:schemeClr val="dk2"/>
                </a:solidFill>
                <a:latin typeface="Arial"/>
                <a:ea typeface="Arial"/>
                <a:cs typeface="Arial"/>
                <a:sym typeface="Arial"/>
              </a:rPr>
              <a:t>stand up</a:t>
            </a:r>
            <a:r>
              <a:rPr b="0" i="0" lang="en-GB" sz="1800" u="none" cap="none" strike="noStrike">
                <a:solidFill>
                  <a:schemeClr val="dk2"/>
                </a:solidFill>
                <a:latin typeface="Arial"/>
                <a:ea typeface="Arial"/>
                <a:cs typeface="Arial"/>
                <a:sym typeface="Arial"/>
              </a:rPr>
              <a:t>.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8"/>
          <p:cNvSpPr/>
          <p:nvPr/>
        </p:nvSpPr>
        <p:spPr>
          <a:xfrm>
            <a:off x="-5779500" y="0"/>
            <a:ext cx="10351500" cy="5143500"/>
          </a:xfrm>
          <a:prstGeom prst="parallelogram">
            <a:avLst>
              <a:gd fmla="val 25000" name="adj"/>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8"/>
          <p:cNvSpPr txBox="1"/>
          <p:nvPr/>
        </p:nvSpPr>
        <p:spPr>
          <a:xfrm>
            <a:off x="4814600" y="1664800"/>
            <a:ext cx="4641600" cy="104641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a:t>
            </a:r>
            <a:r>
              <a:rPr b="0" i="0" lang="en-GB" sz="1700" u="none" cap="none" strike="noStrike">
                <a:solidFill>
                  <a:srgbClr val="2760AA"/>
                </a:solidFill>
                <a:latin typeface="Arial"/>
                <a:ea typeface="Arial"/>
                <a:cs typeface="Arial"/>
                <a:sym typeface="Arial"/>
              </a:rPr>
              <a:t> </a:t>
            </a:r>
            <a:r>
              <a:rPr b="1" i="0" lang="en-GB" sz="2200" u="none" cap="none" strike="noStrike">
                <a:solidFill>
                  <a:srgbClr val="2760AA"/>
                </a:solidFill>
                <a:latin typeface="Noto Sans JP"/>
                <a:ea typeface="Noto Sans JP"/>
                <a:cs typeface="Noto Sans JP"/>
                <a:sym typeface="Noto Sans JP"/>
              </a:rPr>
              <a:t>True! </a:t>
            </a:r>
            <a:br>
              <a:rPr b="1" i="0" lang="en-GB" sz="2200" u="none" cap="none" strike="noStrike">
                <a:solidFill>
                  <a:srgbClr val="217C3C"/>
                </a:solidFill>
                <a:latin typeface="Noto Sans JP"/>
                <a:ea typeface="Noto Sans JP"/>
                <a:cs typeface="Noto Sans JP"/>
                <a:sym typeface="Noto Sans JP"/>
              </a:rPr>
            </a:br>
            <a:endParaRPr b="0" i="0" sz="1800" u="none" cap="none" strike="noStrike">
              <a:solidFill>
                <a:schemeClr val="dk2"/>
              </a:solidFill>
              <a:latin typeface="Arial"/>
              <a:ea typeface="Arial"/>
              <a:cs typeface="Arial"/>
              <a:sym typeface="Arial"/>
            </a:endParaRPr>
          </a:p>
        </p:txBody>
      </p:sp>
      <p:pic>
        <p:nvPicPr>
          <p:cNvPr id="141" name="Google Shape;141;p8"/>
          <p:cNvPicPr preferRelativeResize="0"/>
          <p:nvPr/>
        </p:nvPicPr>
        <p:blipFill rotWithShape="1">
          <a:blip r:embed="rId3">
            <a:alphaModFix/>
          </a:blip>
          <a:srcRect b="0" l="0" r="0" t="0"/>
          <a:stretch/>
        </p:blipFill>
        <p:spPr>
          <a:xfrm>
            <a:off x="8070775" y="4338775"/>
            <a:ext cx="520225" cy="520225"/>
          </a:xfrm>
          <a:prstGeom prst="rect">
            <a:avLst/>
          </a:prstGeom>
          <a:noFill/>
          <a:ln>
            <a:noFill/>
          </a:ln>
        </p:spPr>
      </p:pic>
      <p:sp>
        <p:nvSpPr>
          <p:cNvPr id="142" name="Google Shape;142;p8"/>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3" name="Google Shape;143;p8"/>
          <p:cNvPicPr preferRelativeResize="0"/>
          <p:nvPr/>
        </p:nvPicPr>
        <p:blipFill rotWithShape="1">
          <a:blip r:embed="rId4">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144" name="Google Shape;144;p8"/>
          <p:cNvPicPr preferRelativeResize="0"/>
          <p:nvPr/>
        </p:nvPicPr>
        <p:blipFill rotWithShape="1">
          <a:blip r:embed="rId5">
            <a:alphaModFix/>
          </a:blip>
          <a:srcRect b="0" l="0" r="0" t="0"/>
          <a:stretch/>
        </p:blipFill>
        <p:spPr>
          <a:xfrm>
            <a:off x="6291052" y="-166875"/>
            <a:ext cx="2963150" cy="1976424"/>
          </a:xfrm>
          <a:prstGeom prst="rect">
            <a:avLst/>
          </a:prstGeom>
          <a:noFill/>
          <a:ln>
            <a:noFill/>
          </a:ln>
        </p:spPr>
      </p:pic>
      <p:sp>
        <p:nvSpPr>
          <p:cNvPr id="145" name="Google Shape;145;p8"/>
          <p:cNvSpPr txBox="1"/>
          <p:nvPr/>
        </p:nvSpPr>
        <p:spPr>
          <a:xfrm>
            <a:off x="4197587" y="2571750"/>
            <a:ext cx="8520600" cy="43392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Noto Sans JP"/>
                <a:ea typeface="Noto Sans JP"/>
                <a:cs typeface="Noto Sans JP"/>
                <a:sym typeface="Noto Sans JP"/>
              </a:rPr>
              <a:t>If you think it is </a:t>
            </a:r>
            <a:br>
              <a:rPr b="0" i="0" lang="en-GB" sz="1700" u="none" cap="none" strike="noStrike">
                <a:solidFill>
                  <a:srgbClr val="000000"/>
                </a:solidFill>
                <a:latin typeface="Noto Sans JP"/>
                <a:ea typeface="Noto Sans JP"/>
                <a:cs typeface="Noto Sans JP"/>
                <a:sym typeface="Noto Sans JP"/>
              </a:rPr>
            </a:br>
            <a:r>
              <a:rPr b="0" i="0" lang="en-GB" sz="1700" u="none" cap="none" strike="noStrike">
                <a:solidFill>
                  <a:srgbClr val="000000"/>
                </a:solidFill>
                <a:latin typeface="Noto Sans JP"/>
                <a:ea typeface="Noto Sans JP"/>
                <a:cs typeface="Noto Sans JP"/>
                <a:sym typeface="Noto Sans JP"/>
              </a:rPr>
              <a:t>TRUE - stand up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Noto Sans JP"/>
                <a:ea typeface="Noto Sans JP"/>
                <a:cs typeface="Noto Sans JP"/>
                <a:sym typeface="Noto Sans JP"/>
              </a:rPr>
              <a:t>If you think it is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Noto Sans JP"/>
                <a:ea typeface="Noto Sans JP"/>
                <a:cs typeface="Noto Sans JP"/>
                <a:sym typeface="Noto Sans JP"/>
              </a:rPr>
              <a:t>FALSE - sit down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120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146" name="Google Shape;146;p8"/>
          <p:cNvSpPr/>
          <p:nvPr/>
        </p:nvSpPr>
        <p:spPr>
          <a:xfrm>
            <a:off x="6291050" y="2711200"/>
            <a:ext cx="724500" cy="520200"/>
          </a:xfrm>
          <a:prstGeom prst="upArrow">
            <a:avLst>
              <a:gd fmla="val 50000" name="adj1"/>
              <a:gd fmla="val 50000" name="adj2"/>
            </a:avLst>
          </a:prstGeom>
          <a:solidFill>
            <a:srgbClr val="A5CA1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8"/>
          <p:cNvSpPr/>
          <p:nvPr/>
        </p:nvSpPr>
        <p:spPr>
          <a:xfrm rot="10800000">
            <a:off x="6323001" y="3521724"/>
            <a:ext cx="660600" cy="474900"/>
          </a:xfrm>
          <a:prstGeom prst="up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8"/>
          <p:cNvSpPr txBox="1"/>
          <p:nvPr/>
        </p:nvSpPr>
        <p:spPr>
          <a:xfrm>
            <a:off x="311700" y="445025"/>
            <a:ext cx="4310075" cy="12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20"/>
              <a:buFont typeface="Arial"/>
              <a:buNone/>
            </a:pPr>
            <a:r>
              <a:rPr b="1" i="0" lang="en-GB" sz="3820" u="none" cap="none" strike="noStrike">
                <a:solidFill>
                  <a:srgbClr val="FFFFFF"/>
                </a:solidFill>
                <a:latin typeface="Noto Sans JP"/>
                <a:ea typeface="Noto Sans JP"/>
                <a:cs typeface="Noto Sans JP"/>
                <a:sym typeface="Noto Sans JP"/>
              </a:rPr>
              <a:t>True </a:t>
            </a:r>
            <a:br>
              <a:rPr b="1" i="0" lang="en-GB" sz="3820" u="none" cap="none" strike="noStrike">
                <a:solidFill>
                  <a:srgbClr val="FFFFFF"/>
                </a:solidFill>
                <a:latin typeface="Noto Sans JP"/>
                <a:ea typeface="Noto Sans JP"/>
                <a:cs typeface="Noto Sans JP"/>
                <a:sym typeface="Noto Sans JP"/>
              </a:rPr>
            </a:br>
            <a:r>
              <a:rPr b="1" i="0" lang="en-GB" sz="3820" u="none" cap="none" strike="noStrike">
                <a:solidFill>
                  <a:srgbClr val="FFFFFF"/>
                </a:solidFill>
                <a:latin typeface="Noto Sans JP"/>
                <a:ea typeface="Noto Sans JP"/>
                <a:cs typeface="Noto Sans JP"/>
                <a:sym typeface="Noto Sans JP"/>
              </a:rPr>
              <a:t>or False?</a:t>
            </a:r>
            <a:endParaRPr b="1" i="0" sz="3820" u="none" cap="none" strike="noStrike">
              <a:solidFill>
                <a:srgbClr val="FFFFFF"/>
              </a:solidFill>
              <a:latin typeface="Noto Sans JP"/>
              <a:ea typeface="Noto Sans JP"/>
              <a:cs typeface="Noto Sans JP"/>
              <a:sym typeface="Noto Sans JP"/>
            </a:endParaRPr>
          </a:p>
        </p:txBody>
      </p:sp>
      <p:pic>
        <p:nvPicPr>
          <p:cNvPr id="149" name="Google Shape;149;p8"/>
          <p:cNvPicPr preferRelativeResize="0"/>
          <p:nvPr/>
        </p:nvPicPr>
        <p:blipFill rotWithShape="1">
          <a:blip r:embed="rId6">
            <a:alphaModFix/>
          </a:blip>
          <a:srcRect b="0" l="0" r="0" t="0"/>
          <a:stretch/>
        </p:blipFill>
        <p:spPr>
          <a:xfrm>
            <a:off x="-169950" y="1925075"/>
            <a:ext cx="3521251" cy="4814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4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4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9"/>
          <p:cNvSpPr/>
          <p:nvPr/>
        </p:nvSpPr>
        <p:spPr>
          <a:xfrm>
            <a:off x="-5779500" y="0"/>
            <a:ext cx="10351500" cy="5143500"/>
          </a:xfrm>
          <a:prstGeom prst="parallelogram">
            <a:avLst>
              <a:gd fmla="val 25000" name="adj"/>
            </a:avLst>
          </a:prstGeom>
          <a:solidFill>
            <a:srgbClr val="9D2E8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 name="Google Shape;155;p9"/>
          <p:cNvPicPr preferRelativeResize="0"/>
          <p:nvPr/>
        </p:nvPicPr>
        <p:blipFill rotWithShape="1">
          <a:blip r:embed="rId3">
            <a:alphaModFix/>
          </a:blip>
          <a:srcRect b="0" l="0" r="0" t="0"/>
          <a:stretch/>
        </p:blipFill>
        <p:spPr>
          <a:xfrm>
            <a:off x="8070775" y="4338775"/>
            <a:ext cx="520225" cy="520225"/>
          </a:xfrm>
          <a:prstGeom prst="rect">
            <a:avLst/>
          </a:prstGeom>
          <a:noFill/>
          <a:ln>
            <a:noFill/>
          </a:ln>
        </p:spPr>
      </p:pic>
      <p:sp>
        <p:nvSpPr>
          <p:cNvPr id="156" name="Google Shape;156;p9"/>
          <p:cNvSpPr/>
          <p:nvPr/>
        </p:nvSpPr>
        <p:spPr>
          <a:xfrm>
            <a:off x="6812250" y="4354750"/>
            <a:ext cx="1084200" cy="471300"/>
          </a:xfrm>
          <a:prstGeom prst="rect">
            <a:avLst/>
          </a:prstGeom>
          <a:solidFill>
            <a:srgbClr val="2760A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 name="Google Shape;157;p9"/>
          <p:cNvPicPr preferRelativeResize="0"/>
          <p:nvPr/>
        </p:nvPicPr>
        <p:blipFill rotWithShape="1">
          <a:blip r:embed="rId4">
            <a:alphaModFix/>
          </a:blip>
          <a:srcRect b="0" l="0" r="0" t="0"/>
          <a:stretch/>
        </p:blipFill>
        <p:spPr>
          <a:xfrm>
            <a:off x="6812213" y="4363250"/>
            <a:ext cx="1084278" cy="471276"/>
          </a:xfrm>
          <a:prstGeom prst="rect">
            <a:avLst/>
          </a:prstGeom>
          <a:noFill/>
          <a:ln cap="flat" cmpd="sng" w="9525">
            <a:solidFill>
              <a:srgbClr val="FFFFFF"/>
            </a:solidFill>
            <a:prstDash val="solid"/>
            <a:round/>
            <a:headEnd len="sm" w="sm" type="none"/>
            <a:tailEnd len="sm" w="sm" type="none"/>
          </a:ln>
        </p:spPr>
      </p:pic>
      <p:pic>
        <p:nvPicPr>
          <p:cNvPr id="158" name="Google Shape;158;p9"/>
          <p:cNvPicPr preferRelativeResize="0"/>
          <p:nvPr/>
        </p:nvPicPr>
        <p:blipFill rotWithShape="1">
          <a:blip r:embed="rId5">
            <a:alphaModFix/>
          </a:blip>
          <a:srcRect b="0" l="0" r="0" t="0"/>
          <a:stretch/>
        </p:blipFill>
        <p:spPr>
          <a:xfrm>
            <a:off x="6291052" y="-166875"/>
            <a:ext cx="2963150" cy="1976424"/>
          </a:xfrm>
          <a:prstGeom prst="rect">
            <a:avLst/>
          </a:prstGeom>
          <a:noFill/>
          <a:ln>
            <a:noFill/>
          </a:ln>
        </p:spPr>
      </p:pic>
      <p:sp>
        <p:nvSpPr>
          <p:cNvPr id="159" name="Google Shape;159;p9"/>
          <p:cNvSpPr txBox="1"/>
          <p:nvPr/>
        </p:nvSpPr>
        <p:spPr>
          <a:xfrm>
            <a:off x="311700" y="445025"/>
            <a:ext cx="8520600" cy="12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20"/>
              <a:buFont typeface="Arial"/>
              <a:buNone/>
            </a:pPr>
            <a:r>
              <a:rPr b="1" i="0" lang="en-GB" sz="3820" u="none" cap="none" strike="noStrike">
                <a:solidFill>
                  <a:srgbClr val="FFFFFF"/>
                </a:solidFill>
                <a:latin typeface="Noto Sans JP"/>
                <a:ea typeface="Noto Sans JP"/>
                <a:cs typeface="Noto Sans JP"/>
                <a:sym typeface="Noto Sans JP"/>
              </a:rPr>
              <a:t>True </a:t>
            </a:r>
            <a:br>
              <a:rPr b="1" i="0" lang="en-GB" sz="3820" u="none" cap="none" strike="noStrike">
                <a:solidFill>
                  <a:srgbClr val="FFFFFF"/>
                </a:solidFill>
                <a:latin typeface="Noto Sans JP"/>
                <a:ea typeface="Noto Sans JP"/>
                <a:cs typeface="Noto Sans JP"/>
                <a:sym typeface="Noto Sans JP"/>
              </a:rPr>
            </a:br>
            <a:r>
              <a:rPr b="1" i="0" lang="en-GB" sz="3820" u="none" cap="none" strike="noStrike">
                <a:solidFill>
                  <a:srgbClr val="FFFFFF"/>
                </a:solidFill>
                <a:latin typeface="Noto Sans JP"/>
                <a:ea typeface="Noto Sans JP"/>
                <a:cs typeface="Noto Sans JP"/>
                <a:sym typeface="Noto Sans JP"/>
              </a:rPr>
              <a:t>or False?</a:t>
            </a:r>
            <a:endParaRPr b="1" i="0" sz="3820" u="none" cap="none" strike="noStrike">
              <a:solidFill>
                <a:srgbClr val="FFFFFF"/>
              </a:solidFill>
              <a:latin typeface="Noto Sans JP"/>
              <a:ea typeface="Noto Sans JP"/>
              <a:cs typeface="Noto Sans JP"/>
              <a:sym typeface="Noto Sans JP"/>
            </a:endParaRPr>
          </a:p>
        </p:txBody>
      </p:sp>
      <p:sp>
        <p:nvSpPr>
          <p:cNvPr id="160" name="Google Shape;160;p9"/>
          <p:cNvSpPr txBox="1"/>
          <p:nvPr/>
        </p:nvSpPr>
        <p:spPr>
          <a:xfrm>
            <a:off x="4764825" y="1488300"/>
            <a:ext cx="5797800" cy="102871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0" i="0" lang="en-GB" sz="1100" u="none" cap="none" strike="noStrike">
                <a:solidFill>
                  <a:srgbClr val="9D2E8C"/>
                </a:solidFill>
                <a:latin typeface="Arial"/>
                <a:ea typeface="Arial"/>
                <a:cs typeface="Arial"/>
                <a:sym typeface="Arial"/>
              </a:rPr>
              <a:t>❌</a:t>
            </a:r>
            <a:r>
              <a:rPr b="0" i="0" lang="en-GB" sz="1100" u="none" cap="none" strike="noStrike">
                <a:solidFill>
                  <a:schemeClr val="dk1"/>
                </a:solidFill>
                <a:latin typeface="Arial"/>
                <a:ea typeface="Arial"/>
                <a:cs typeface="Arial"/>
                <a:sym typeface="Arial"/>
              </a:rPr>
              <a:t> </a:t>
            </a:r>
            <a:r>
              <a:rPr b="1" i="0" lang="en-GB" sz="2200" u="none" cap="none" strike="noStrike">
                <a:solidFill>
                  <a:srgbClr val="9D2E8C"/>
                </a:solidFill>
                <a:latin typeface="Noto Sans JP"/>
                <a:ea typeface="Noto Sans JP"/>
                <a:cs typeface="Noto Sans JP"/>
                <a:sym typeface="Noto Sans JP"/>
              </a:rPr>
              <a:t>False</a:t>
            </a:r>
            <a:r>
              <a:rPr b="1" i="0" lang="en-GB" sz="1700" u="none" cap="none" strike="noStrike">
                <a:solidFill>
                  <a:srgbClr val="9D2E8C"/>
                </a:solidFill>
                <a:latin typeface="Noto Sans JP"/>
                <a:ea typeface="Noto Sans JP"/>
                <a:cs typeface="Noto Sans JP"/>
                <a:sym typeface="Noto Sans JP"/>
              </a:rPr>
              <a:t>!</a:t>
            </a:r>
            <a:br>
              <a:rPr b="1" i="0" lang="en-GB" sz="1700" u="none" cap="none" strike="noStrike">
                <a:solidFill>
                  <a:srgbClr val="9D2E8C"/>
                </a:solidFill>
                <a:latin typeface="Noto Sans JP"/>
                <a:ea typeface="Noto Sans JP"/>
                <a:cs typeface="Noto Sans JP"/>
                <a:sym typeface="Noto Sans JP"/>
              </a:rPr>
            </a:br>
            <a:r>
              <a:rPr b="0" i="0" lang="en-GB" sz="1700" u="none" cap="none" strike="noStrike">
                <a:solidFill>
                  <a:schemeClr val="dk1"/>
                </a:solidFill>
                <a:latin typeface="Noto Sans JP"/>
                <a:ea typeface="Noto Sans JP"/>
                <a:cs typeface="Noto Sans JP"/>
                <a:sym typeface="Noto Sans JP"/>
              </a:rPr>
              <a:t> </a:t>
            </a:r>
            <a:endParaRPr b="0" i="0" sz="1800" u="none" cap="none" strike="noStrike">
              <a:solidFill>
                <a:schemeClr val="dk2"/>
              </a:solidFill>
              <a:latin typeface="Arial"/>
              <a:ea typeface="Arial"/>
              <a:cs typeface="Arial"/>
              <a:sym typeface="Arial"/>
            </a:endParaRPr>
          </a:p>
        </p:txBody>
      </p:sp>
      <p:sp>
        <p:nvSpPr>
          <p:cNvPr id="161" name="Google Shape;161;p9"/>
          <p:cNvSpPr txBox="1"/>
          <p:nvPr/>
        </p:nvSpPr>
        <p:spPr>
          <a:xfrm>
            <a:off x="4330700" y="2185150"/>
            <a:ext cx="8520600" cy="43392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Noto Sans JP"/>
                <a:ea typeface="Noto Sans JP"/>
                <a:cs typeface="Noto Sans JP"/>
                <a:sym typeface="Noto Sans JP"/>
              </a:rPr>
              <a:t>If you think it is </a:t>
            </a:r>
            <a:br>
              <a:rPr b="0" i="0" lang="en-GB" sz="1700" u="none" cap="none" strike="noStrike">
                <a:solidFill>
                  <a:srgbClr val="000000"/>
                </a:solidFill>
                <a:latin typeface="Noto Sans JP"/>
                <a:ea typeface="Noto Sans JP"/>
                <a:cs typeface="Noto Sans JP"/>
                <a:sym typeface="Noto Sans JP"/>
              </a:rPr>
            </a:br>
            <a:r>
              <a:rPr b="0" i="0" lang="en-GB" sz="1700" u="none" cap="none" strike="noStrike">
                <a:solidFill>
                  <a:srgbClr val="000000"/>
                </a:solidFill>
                <a:latin typeface="Noto Sans JP"/>
                <a:ea typeface="Noto Sans JP"/>
                <a:cs typeface="Noto Sans JP"/>
                <a:sym typeface="Noto Sans JP"/>
              </a:rPr>
              <a:t>TRUE - stand up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Noto Sans JP"/>
                <a:ea typeface="Noto Sans JP"/>
                <a:cs typeface="Noto Sans JP"/>
                <a:sym typeface="Noto Sans JP"/>
              </a:rPr>
              <a:t>If you think it is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Noto Sans JP"/>
                <a:ea typeface="Noto Sans JP"/>
                <a:cs typeface="Noto Sans JP"/>
                <a:sym typeface="Noto Sans JP"/>
              </a:rPr>
              <a:t>FALSE - sit down </a:t>
            </a:r>
            <a:endParaRPr b="0" i="0" sz="170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120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162" name="Google Shape;162;p9"/>
          <p:cNvSpPr/>
          <p:nvPr/>
        </p:nvSpPr>
        <p:spPr>
          <a:xfrm>
            <a:off x="6620750" y="2571750"/>
            <a:ext cx="724500" cy="520200"/>
          </a:xfrm>
          <a:prstGeom prst="upArrow">
            <a:avLst>
              <a:gd fmla="val 50000" name="adj1"/>
              <a:gd fmla="val 50000" name="adj2"/>
            </a:avLst>
          </a:prstGeom>
          <a:solidFill>
            <a:srgbClr val="A5CA1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9"/>
          <p:cNvSpPr/>
          <p:nvPr/>
        </p:nvSpPr>
        <p:spPr>
          <a:xfrm rot="10800000">
            <a:off x="6652701" y="3382274"/>
            <a:ext cx="660600" cy="474900"/>
          </a:xfrm>
          <a:prstGeom prst="up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 name="Google Shape;164;p9"/>
          <p:cNvPicPr preferRelativeResize="0"/>
          <p:nvPr/>
        </p:nvPicPr>
        <p:blipFill rotWithShape="1">
          <a:blip r:embed="rId6">
            <a:alphaModFix/>
          </a:blip>
          <a:srcRect b="0" l="0" r="0" t="0"/>
          <a:stretch/>
        </p:blipFill>
        <p:spPr>
          <a:xfrm>
            <a:off x="1887927" y="1626300"/>
            <a:ext cx="2468875" cy="3807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6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6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Watson-Steward</dc:creator>
</cp:coreProperties>
</file>