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9144000" cy="5143500" type="screen16x9"/>
  <p:notesSz cx="6858000" cy="9144000"/>
  <p:embeddedFontLst>
    <p:embeddedFont>
      <p:font typeface="Noto Sans JP" panose="020B0604020202020204" charset="-128"/>
      <p:regular r:id="rId48"/>
      <p:bold r:id="rId49"/>
    </p:embeddedFont>
    <p:embeddedFont>
      <p:font typeface="Roboto" panose="02000000000000000000" pitchFamily="2"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7" roundtripDataSignature="AMtx7mhfO2Yc+riTOcuLa9H3/cIoaR+al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3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lego.com/cdn/cs/sustainability/assets/blt3eb77b9554899ea1/DPFP_Intro_part2.mp4"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lego.com/cdn/cs/sustainability/assets/bltb0153159ab030e5b/DPFP_People_and_Places_cards.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lego.com/cdn/cs/sustainability/assets/bltb1946d8ff9fbc92f/DPFP_Intro_part1.mp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solidFill>
                  <a:schemeClr val="dk1"/>
                </a:solidFill>
              </a:rPr>
              <a:t>Time - 9 mins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Read the </a:t>
            </a:r>
            <a:r>
              <a:rPr lang="en-GB" b="1">
                <a:solidFill>
                  <a:schemeClr val="dk1"/>
                </a:solidFill>
              </a:rPr>
              <a:t>News Detectives article: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Start by exploring the </a:t>
            </a:r>
            <a:r>
              <a:rPr lang="en-GB" b="1">
                <a:solidFill>
                  <a:schemeClr val="dk1"/>
                </a:solidFill>
              </a:rPr>
              <a:t>KEYWORDS</a:t>
            </a:r>
            <a:r>
              <a:rPr lang="en-GB">
                <a:solidFill>
                  <a:schemeClr val="dk1"/>
                </a:solidFill>
              </a:rPr>
              <a:t>, and introduce the </a:t>
            </a:r>
            <a:r>
              <a:rPr lang="en-GB" b="1">
                <a:solidFill>
                  <a:schemeClr val="dk1"/>
                </a:solidFill>
              </a:rPr>
              <a:t>WHAT YOU NEED TO KNOW</a:t>
            </a:r>
            <a:r>
              <a:rPr lang="en-GB">
                <a:solidFill>
                  <a:schemeClr val="dk1"/>
                </a:solidFill>
              </a:rPr>
              <a:t> section.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Read </a:t>
            </a:r>
            <a:r>
              <a:rPr lang="en-GB" b="1">
                <a:solidFill>
                  <a:schemeClr val="dk1"/>
                </a:solidFill>
              </a:rPr>
              <a:t>TODAY’S NEWS STORY</a:t>
            </a:r>
            <a:r>
              <a:rPr lang="en-GB">
                <a:solidFill>
                  <a:schemeClr val="dk1"/>
                </a:solidFill>
              </a:rPr>
              <a:t> independently, or as a class, depending on your class’ reading ability.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100"/>
              <a:buNone/>
            </a:pPr>
            <a:r>
              <a:rPr lang="en-GB">
                <a:solidFill>
                  <a:schemeClr val="dk1"/>
                </a:solidFill>
              </a:rPr>
              <a:t>Time - 4 mins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a:solidFill>
                  <a:schemeClr val="dk1"/>
                </a:solidFill>
              </a:rPr>
              <a:t>Use the WWWWWH? questions to check their understanding.</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a:solidFill>
                  <a:schemeClr val="dk1"/>
                </a:solidFill>
              </a:rPr>
              <a:t>Answers:</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GB" b="1">
                <a:solidFill>
                  <a:schemeClr val="dk1"/>
                </a:solidFill>
              </a:rPr>
              <a:t>What</a:t>
            </a:r>
            <a:r>
              <a:rPr lang="en-GB">
                <a:solidFill>
                  <a:schemeClr val="dk1"/>
                </a:solidFill>
              </a:rPr>
              <a:t> is the school’s motto? Hope and courage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b="1">
                <a:solidFill>
                  <a:schemeClr val="dk1"/>
                </a:solidFill>
              </a:rPr>
              <a:t>Why</a:t>
            </a:r>
            <a:r>
              <a:rPr lang="en-GB">
                <a:solidFill>
                  <a:schemeClr val="dk1"/>
                </a:solidFill>
              </a:rPr>
              <a:t> did the school choose this redesign? To support pupils’ health and wellbeing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b="1">
                <a:solidFill>
                  <a:schemeClr val="dk1"/>
                </a:solidFill>
              </a:rPr>
              <a:t>Who</a:t>
            </a:r>
            <a:r>
              <a:rPr lang="en-GB">
                <a:solidFill>
                  <a:schemeClr val="dk1"/>
                </a:solidFill>
              </a:rPr>
              <a:t> has issued new building guidelines? The Royal Institute of British Architects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b="1">
                <a:solidFill>
                  <a:schemeClr val="dk1"/>
                </a:solidFill>
              </a:rPr>
              <a:t>When</a:t>
            </a:r>
            <a:r>
              <a:rPr lang="en-GB">
                <a:solidFill>
                  <a:schemeClr val="dk1"/>
                </a:solidFill>
              </a:rPr>
              <a:t> was the old building constructed? 1971</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b="1">
                <a:solidFill>
                  <a:schemeClr val="dk1"/>
                </a:solidFill>
              </a:rPr>
              <a:t>How</a:t>
            </a:r>
            <a:r>
              <a:rPr lang="en-GB">
                <a:solidFill>
                  <a:schemeClr val="dk1"/>
                </a:solidFill>
              </a:rPr>
              <a:t> many languages are spoken at the school? 42</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b="1">
                <a:solidFill>
                  <a:schemeClr val="dk1"/>
                </a:solidFill>
              </a:rPr>
              <a:t>Where</a:t>
            </a:r>
            <a:r>
              <a:rPr lang="en-GB">
                <a:solidFill>
                  <a:schemeClr val="dk1"/>
                </a:solidFill>
              </a:rPr>
              <a:t> are the school’s pupils brought together? The lunch hall</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1">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Time - 2 mins </a:t>
            </a:r>
            <a:endParaRPr b="1">
              <a:solidFill>
                <a:schemeClr val="dk1"/>
              </a:solidFill>
            </a:endParaRPr>
          </a:p>
          <a:p>
            <a:pPr marL="0" lvl="0" indent="0" algn="l" rtl="0">
              <a:lnSpc>
                <a:spcPct val="100000"/>
              </a:lnSpc>
              <a:spcBef>
                <a:spcPts val="0"/>
              </a:spcBef>
              <a:spcAft>
                <a:spcPts val="0"/>
              </a:spcAft>
              <a:buSzPts val="1100"/>
              <a:buNone/>
            </a:pPr>
            <a:endParaRPr b="1">
              <a:solidFill>
                <a:schemeClr val="dk1"/>
              </a:solidFill>
            </a:endParaRPr>
          </a:p>
          <a:p>
            <a:pPr marL="0" lvl="0" indent="0" algn="l" rtl="0">
              <a:lnSpc>
                <a:spcPct val="100000"/>
              </a:lnSpc>
              <a:spcBef>
                <a:spcPts val="0"/>
              </a:spcBef>
              <a:spcAft>
                <a:spcPts val="0"/>
              </a:spcAft>
              <a:buSzPts val="1100"/>
              <a:buNone/>
            </a:pPr>
            <a:r>
              <a:rPr lang="en-GB">
                <a:solidFill>
                  <a:schemeClr val="dk1"/>
                </a:solidFill>
              </a:rPr>
              <a:t>Point pupils to the Investigation of the Day question (also on page 2 of the </a:t>
            </a:r>
            <a:r>
              <a:rPr lang="en-GB" b="1">
                <a:solidFill>
                  <a:schemeClr val="dk1"/>
                </a:solidFill>
              </a:rPr>
              <a:t>News Detectives Article)</a:t>
            </a:r>
            <a:r>
              <a:rPr lang="en-GB">
                <a:solidFill>
                  <a:schemeClr val="dk1"/>
                </a:solidFill>
              </a:rPr>
              <a:t>:</a:t>
            </a:r>
            <a:r>
              <a:rPr lang="en-GB" i="1">
                <a:solidFill>
                  <a:schemeClr val="dk1"/>
                </a:solidFill>
              </a:rPr>
              <a:t> </a:t>
            </a:r>
            <a:endParaRPr i="1">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Tell pupils they are about to explore this question in more depth with an expert. Ask if anyone can take a guess at what empathetic design might be. Can they guess using the word cloud?</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rPr>
              <a:t>What is Empathy?</a:t>
            </a:r>
            <a:r>
              <a:rPr lang="en-GB">
                <a:solidFill>
                  <a:schemeClr val="dk1"/>
                </a:solidFill>
              </a:rPr>
              <a:t> Empathy means understanding how someone else feels and caring about their feelings. It’s like putting yourself in their shoes! For example, if your friend falls and hurts their knee, you imagine how painful that must feel and help them up. Or if someone is feeling left out, you notice and invite them to play.</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If you think your class would benefit, you could </a:t>
            </a:r>
            <a:r>
              <a:rPr lang="en-GB" b="1">
                <a:solidFill>
                  <a:schemeClr val="dk1"/>
                </a:solidFill>
              </a:rPr>
              <a:t>explain the difference between inclusive design</a:t>
            </a:r>
            <a:r>
              <a:rPr lang="en-GB">
                <a:solidFill>
                  <a:schemeClr val="dk1"/>
                </a:solidFill>
              </a:rPr>
              <a:t> </a:t>
            </a:r>
            <a:r>
              <a:rPr lang="en-GB" b="1">
                <a:solidFill>
                  <a:schemeClr val="dk1"/>
                </a:solidFill>
              </a:rPr>
              <a:t>and empathetic design</a:t>
            </a:r>
            <a:r>
              <a:rPr lang="en-GB">
                <a:solidFill>
                  <a:schemeClr val="dk1"/>
                </a:solidFill>
              </a:rPr>
              <a:t> (which they will explore further in the podcast). If not just emphasise how empathy is an important skills for everyone, but especially for designers as they are about to find out in the podcast.</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What is </a:t>
            </a:r>
            <a:r>
              <a:rPr lang="en-GB" b="1">
                <a:solidFill>
                  <a:schemeClr val="dk1"/>
                </a:solidFill>
              </a:rPr>
              <a:t>Inclusive Space Design</a:t>
            </a:r>
            <a:r>
              <a:rPr lang="en-GB">
                <a:solidFill>
                  <a:schemeClr val="dk1"/>
                </a:solidFill>
              </a:rPr>
              <a:t>?</a:t>
            </a: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Inclusive design means making a space that everyone can use, no matter who they are or what they need. It’s about making sure nobody is left out!</a:t>
            </a: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 Example: A school has ramps AND stairs so both wheelchair users and people who can walk can get inside.</a:t>
            </a: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 Example: A playground has swings with back support so children who need extra help can still play.</a:t>
            </a: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 Inclusive design is about making sure everyone can take part!</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What is </a:t>
            </a:r>
            <a:r>
              <a:rPr lang="en-GB" b="1">
                <a:solidFill>
                  <a:schemeClr val="dk1"/>
                </a:solidFill>
              </a:rPr>
              <a:t>Empathetic Space Design</a:t>
            </a:r>
            <a:r>
              <a:rPr lang="en-GB">
                <a:solidFill>
                  <a:schemeClr val="dk1"/>
                </a:solidFill>
              </a:rPr>
              <a:t>?</a:t>
            </a: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Empathetic design goes one step further—it’s about really understanding people’s feelings and designing spaces that make them feel comfortable, happy, and valued.</a:t>
            </a: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 Example: A library has a quiet, cozy area for kids who find noisy places overwhelming.</a:t>
            </a: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 Example: A classroom has a choice of bright or dim lighting so children who get headaches from bright lights can still focus.</a:t>
            </a: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 Example: A park has benches at different heights so both children and grandparents can sit comfortably.</a:t>
            </a: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 </a:t>
            </a:r>
            <a:r>
              <a:rPr lang="en-GB" b="1">
                <a:solidFill>
                  <a:schemeClr val="dk1"/>
                </a:solidFill>
              </a:rPr>
              <a:t>Empathetic design is about thinking deeply about how people feel in a space, not just if they can use it!</a:t>
            </a:r>
            <a:endParaRPr b="1">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The Difference in a Nutshell:</a:t>
            </a: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Inclusive design = Making sure everyone can use a space.</a:t>
            </a: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Empathetic design = Making sure everyone feels good in a space.</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Great designers use both to create spaces that are fair, welcoming, and comfortable for everyone!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 name="Google Shape;229;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a:solidFill>
                <a:schemeClr val="dk1"/>
              </a:solidFill>
            </a:endParaRPr>
          </a:p>
          <a:p>
            <a:pPr marL="0" lvl="0" indent="0" algn="l" rtl="0">
              <a:lnSpc>
                <a:spcPct val="115000"/>
              </a:lnSpc>
              <a:spcBef>
                <a:spcPts val="0"/>
              </a:spcBef>
              <a:spcAft>
                <a:spcPts val="0"/>
              </a:spcAft>
              <a:buSzPts val="1100"/>
              <a:buNone/>
            </a:pPr>
            <a:r>
              <a:rPr lang="en-GB">
                <a:solidFill>
                  <a:schemeClr val="dk1"/>
                </a:solidFill>
              </a:rPr>
              <a:t>Seat pupils in teams around creative materials. Each pupil should have a </a:t>
            </a:r>
            <a:r>
              <a:rPr lang="en-GB" b="1">
                <a:solidFill>
                  <a:schemeClr val="dk1"/>
                </a:solidFill>
              </a:rPr>
              <a:t>Competition Worksheet</a:t>
            </a:r>
            <a:r>
              <a:rPr lang="en-GB">
                <a:solidFill>
                  <a:schemeClr val="dk1"/>
                </a:solidFill>
              </a:rPr>
              <a:t> in front of them. Explain that while they listen to the Planet People Podcast, they will be able to build or draw while they listen. They should also remember to keep adding useful information or ideas to their </a:t>
            </a:r>
            <a:r>
              <a:rPr lang="en-GB" b="1">
                <a:solidFill>
                  <a:schemeClr val="dk1"/>
                </a:solidFill>
              </a:rPr>
              <a:t>Mind Map</a:t>
            </a:r>
            <a:r>
              <a:rPr lang="en-GB">
                <a:solidFill>
                  <a:schemeClr val="dk1"/>
                </a:solidFill>
              </a:rPr>
              <a:t> on their </a:t>
            </a:r>
            <a:r>
              <a:rPr lang="en-GB" b="1">
                <a:solidFill>
                  <a:schemeClr val="dk1"/>
                </a:solidFill>
              </a:rPr>
              <a:t>Competition Worksheet</a:t>
            </a:r>
            <a:r>
              <a:rPr lang="en-GB">
                <a:solidFill>
                  <a:schemeClr val="dk1"/>
                </a:solidFill>
              </a:rPr>
              <a: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SzPts val="1100"/>
              <a:buNone/>
            </a:pP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 name="Google Shape;24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- 25 mins to listen to the podcast, with pauses. https://www.youtube.com/watch?v=BCWO3cDUkuU</a:t>
            </a: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GB" b="1">
                <a:solidFill>
                  <a:schemeClr val="dk1"/>
                </a:solidFill>
              </a:rPr>
              <a:t>Play</a:t>
            </a:r>
            <a:r>
              <a:rPr lang="en-GB">
                <a:solidFill>
                  <a:schemeClr val="dk1"/>
                </a:solidFill>
              </a:rPr>
              <a:t> </a:t>
            </a:r>
            <a:r>
              <a:rPr lang="en-GB" b="1">
                <a:solidFill>
                  <a:schemeClr val="dk1"/>
                </a:solidFill>
              </a:rPr>
              <a:t>part 1 of the Planet People Podcast (5 mins)</a:t>
            </a:r>
            <a:r>
              <a:rPr lang="en-GB">
                <a:solidFill>
                  <a:schemeClr val="dk1"/>
                </a:solidFill>
              </a:rPr>
              <a:t>, pause at 4:10 </a:t>
            </a:r>
            <a:endParaRPr/>
          </a:p>
          <a:p>
            <a:pPr marL="158750" lvl="0" indent="0" algn="l" rtl="0">
              <a:lnSpc>
                <a:spcPct val="115000"/>
              </a:lnSpc>
              <a:spcBef>
                <a:spcPts val="0"/>
              </a:spcBef>
              <a:spcAft>
                <a:spcPts val="0"/>
              </a:spcAft>
              <a:buClr>
                <a:schemeClr val="dk1"/>
              </a:buClr>
              <a:buSzPts val="1100"/>
              <a:buNone/>
            </a:pPr>
            <a:r>
              <a:rPr lang="en-GB">
                <a:solidFill>
                  <a:schemeClr val="dk1"/>
                </a:solidFill>
              </a:rPr>
              <a:t>In this part, pupils will:</a:t>
            </a:r>
            <a:endParaRPr>
              <a:solidFill>
                <a:schemeClr val="dk1"/>
              </a:solidFill>
            </a:endParaRPr>
          </a:p>
          <a:p>
            <a:pPr marL="914400" lvl="0" indent="-298450" algn="l" rtl="0">
              <a:lnSpc>
                <a:spcPct val="115000"/>
              </a:lnSpc>
              <a:spcBef>
                <a:spcPts val="0"/>
              </a:spcBef>
              <a:spcAft>
                <a:spcPts val="0"/>
              </a:spcAft>
              <a:buClr>
                <a:schemeClr val="dk1"/>
              </a:buClr>
              <a:buSzPts val="1100"/>
              <a:buChar char="●"/>
            </a:pPr>
            <a:r>
              <a:rPr lang="en-GB">
                <a:solidFill>
                  <a:schemeClr val="dk1"/>
                </a:solidFill>
              </a:rPr>
              <a:t>Be introduced to the topic: human centred empathetic design</a:t>
            </a:r>
            <a:endParaRPr>
              <a:solidFill>
                <a:schemeClr val="dk1"/>
              </a:solidFill>
            </a:endParaRPr>
          </a:p>
          <a:p>
            <a:pPr marL="914400" lvl="0" indent="-298450" algn="l" rtl="0">
              <a:lnSpc>
                <a:spcPct val="115000"/>
              </a:lnSpc>
              <a:spcBef>
                <a:spcPts val="0"/>
              </a:spcBef>
              <a:spcAft>
                <a:spcPts val="0"/>
              </a:spcAft>
              <a:buClr>
                <a:schemeClr val="dk1"/>
              </a:buClr>
              <a:buSzPts val="1100"/>
              <a:buChar char="●"/>
            </a:pPr>
            <a:r>
              <a:rPr lang="en-GB">
                <a:solidFill>
                  <a:schemeClr val="dk1"/>
                </a:solidFill>
              </a:rPr>
              <a:t>Complete a mini-build challenge: build a space for someone you know really well </a:t>
            </a:r>
            <a:endParaRPr i="1">
              <a:solidFill>
                <a:schemeClr val="dk1"/>
              </a:solidFill>
            </a:endParaRPr>
          </a:p>
          <a:p>
            <a:pPr marL="914400" lvl="0" indent="-298450" algn="l" rtl="0">
              <a:lnSpc>
                <a:spcPct val="115000"/>
              </a:lnSpc>
              <a:spcBef>
                <a:spcPts val="0"/>
              </a:spcBef>
              <a:spcAft>
                <a:spcPts val="0"/>
              </a:spcAft>
              <a:buClr>
                <a:schemeClr val="dk1"/>
              </a:buClr>
              <a:buSzPts val="1100"/>
              <a:buChar char="●"/>
            </a:pPr>
            <a:r>
              <a:rPr lang="en-GB">
                <a:solidFill>
                  <a:schemeClr val="dk1"/>
                </a:solidFill>
              </a:rPr>
              <a:t>Understand a bit about our guest, their job and how they help people and the planet.</a:t>
            </a:r>
            <a:endParaRPr>
              <a:solidFill>
                <a:schemeClr val="dk1"/>
              </a:solidFill>
            </a:endParaRPr>
          </a:p>
          <a:p>
            <a:pPr marL="158750" marR="0" lvl="0" indent="0" algn="l" rtl="0">
              <a:lnSpc>
                <a:spcPct val="115000"/>
              </a:lnSpc>
              <a:spcBef>
                <a:spcPts val="0"/>
              </a:spcBef>
              <a:spcAft>
                <a:spcPts val="0"/>
              </a:spcAft>
              <a:buClr>
                <a:schemeClr val="dk1"/>
              </a:buClr>
              <a:buSzPts val="1100"/>
              <a:buFont typeface="Arial"/>
              <a:buNone/>
            </a:pPr>
            <a:r>
              <a:rPr lang="en-GB" b="1">
                <a:solidFill>
                  <a:schemeClr val="dk1"/>
                </a:solidFill>
              </a:rPr>
              <a:t>2.    Pause the podcast at 4:10, </a:t>
            </a:r>
            <a:r>
              <a:rPr lang="en-GB">
                <a:solidFill>
                  <a:schemeClr val="dk1"/>
                </a:solidFill>
              </a:rPr>
              <a:t> (see Podcast Pause 1 Slide 15)</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solidFill>
                  <a:schemeClr val="dk1"/>
                </a:solidFill>
              </a:rPr>
              <a:t>Time - 5 mins for this pause</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Allow pupils to finish their mini-build challenge: build a space for someone you know really well.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Share some ideas.</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Direct pupils to their </a:t>
            </a:r>
            <a:r>
              <a:rPr lang="en-GB" b="1">
                <a:solidFill>
                  <a:schemeClr val="dk1"/>
                </a:solidFill>
              </a:rPr>
              <a:t>Competition Worksheet</a:t>
            </a:r>
            <a:r>
              <a:rPr lang="en-GB">
                <a:solidFill>
                  <a:schemeClr val="dk1"/>
                </a:solidFill>
              </a:rPr>
              <a:t>.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As they listen to Part 2, next, remind them to add to their topic </a:t>
            </a:r>
            <a:r>
              <a:rPr lang="en-GB" b="1">
                <a:solidFill>
                  <a:schemeClr val="dk1"/>
                </a:solidFill>
              </a:rPr>
              <a:t>Mind Map </a:t>
            </a:r>
            <a:r>
              <a:rPr lang="en-GB">
                <a:solidFill>
                  <a:schemeClr val="dk1"/>
                </a:solidFill>
              </a:rPr>
              <a:t>by drawing or writing down interesting or inspiring words or ideas.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457200" lvl="0" indent="-298450" algn="l" rtl="0">
              <a:lnSpc>
                <a:spcPct val="115000"/>
              </a:lnSpc>
              <a:spcBef>
                <a:spcPts val="0"/>
              </a:spcBef>
              <a:spcAft>
                <a:spcPts val="0"/>
              </a:spcAft>
              <a:buClr>
                <a:schemeClr val="dk1"/>
              </a:buClr>
              <a:buSzPts val="1100"/>
              <a:buAutoNum type="arabicPeriod"/>
            </a:pPr>
            <a:r>
              <a:rPr lang="en-GB" b="1">
                <a:solidFill>
                  <a:schemeClr val="dk1"/>
                </a:solidFill>
              </a:rPr>
              <a:t>Play part 2 (from 4:10) of the Planet People Podcast (5 mins)</a:t>
            </a:r>
            <a:r>
              <a:rPr lang="en-GB">
                <a:solidFill>
                  <a:schemeClr val="dk1"/>
                </a:solidFill>
              </a:rPr>
              <a:t>, pause at 8:15 (if you need the link to the podcast again it’s </a:t>
            </a:r>
            <a:r>
              <a:rPr lang="en-GB" b="1" u="sng">
                <a:solidFill>
                  <a:schemeClr val="dk1"/>
                </a:solidFill>
              </a:rPr>
              <a:t>https://www.youtube.com/watch?v=BCWO3cDUkuU</a:t>
            </a:r>
            <a:r>
              <a:rPr lang="en-GB">
                <a:solidFill>
                  <a:schemeClr val="dk1"/>
                </a:solidFill>
              </a:rPr>
              <a:t>).</a:t>
            </a:r>
            <a:endParaRPr/>
          </a:p>
          <a:p>
            <a:pPr marL="158750" lvl="0" indent="0" algn="l" rtl="0">
              <a:lnSpc>
                <a:spcPct val="115000"/>
              </a:lnSpc>
              <a:spcBef>
                <a:spcPts val="0"/>
              </a:spcBef>
              <a:spcAft>
                <a:spcPts val="0"/>
              </a:spcAft>
              <a:buClr>
                <a:schemeClr val="dk1"/>
              </a:buClr>
              <a:buSzPts val="1100"/>
              <a:buNone/>
            </a:pPr>
            <a:r>
              <a:rPr lang="en-GB">
                <a:solidFill>
                  <a:schemeClr val="dk1"/>
                </a:solidFill>
              </a:rPr>
              <a:t>In this part, pupils will:</a:t>
            </a:r>
            <a:endParaRPr/>
          </a:p>
          <a:p>
            <a:pPr marL="914400" lvl="0" indent="-298450" algn="l" rtl="0">
              <a:lnSpc>
                <a:spcPct val="100000"/>
              </a:lnSpc>
              <a:spcBef>
                <a:spcPts val="0"/>
              </a:spcBef>
              <a:spcAft>
                <a:spcPts val="0"/>
              </a:spcAft>
              <a:buClr>
                <a:schemeClr val="dk1"/>
              </a:buClr>
              <a:buSzPts val="1100"/>
              <a:buChar char="●"/>
            </a:pPr>
            <a:r>
              <a:rPr lang="en-GB">
                <a:solidFill>
                  <a:schemeClr val="dk1"/>
                </a:solidFill>
              </a:rPr>
              <a:t>Listen to the hosts interview the guest expert using the Investigation of the Day question: What is empathetic, human-centered design, and why is it important for everybody?</a:t>
            </a:r>
            <a:endParaRPr/>
          </a:p>
          <a:p>
            <a:pPr marL="914400" lvl="0" indent="-298450" algn="l" rtl="0">
              <a:lnSpc>
                <a:spcPct val="100000"/>
              </a:lnSpc>
              <a:spcBef>
                <a:spcPts val="0"/>
              </a:spcBef>
              <a:spcAft>
                <a:spcPts val="0"/>
              </a:spcAft>
              <a:buClr>
                <a:schemeClr val="dk1"/>
              </a:buClr>
              <a:buSzPts val="1100"/>
              <a:buChar char="●"/>
            </a:pPr>
            <a:r>
              <a:rPr lang="en-GB">
                <a:solidFill>
                  <a:schemeClr val="dk1"/>
                </a:solidFill>
              </a:rPr>
              <a:t>Pupils create a Mind Map in their </a:t>
            </a:r>
            <a:r>
              <a:rPr lang="en-GB" b="1">
                <a:solidFill>
                  <a:schemeClr val="dk1"/>
                </a:solidFill>
              </a:rPr>
              <a:t>Competition Worksheet</a:t>
            </a:r>
            <a:r>
              <a:rPr lang="en-GB">
                <a:solidFill>
                  <a:schemeClr val="dk1"/>
                </a:solidFill>
              </a:rPr>
              <a:t> to record ideas as they listen.</a:t>
            </a:r>
            <a:endParaRPr/>
          </a:p>
          <a:p>
            <a:pPr marL="158750" marR="0" lvl="0" indent="0" algn="l" rtl="0">
              <a:lnSpc>
                <a:spcPct val="100000"/>
              </a:lnSpc>
              <a:spcBef>
                <a:spcPts val="0"/>
              </a:spcBef>
              <a:spcAft>
                <a:spcPts val="0"/>
              </a:spcAft>
              <a:buClr>
                <a:schemeClr val="dk1"/>
              </a:buClr>
              <a:buSzPts val="1100"/>
              <a:buFont typeface="Arial"/>
              <a:buNone/>
            </a:pPr>
            <a:r>
              <a:rPr lang="en-GB" b="1">
                <a:solidFill>
                  <a:schemeClr val="dk1"/>
                </a:solidFill>
              </a:rPr>
              <a:t>2.    Pause the podcast at 8:15, </a:t>
            </a:r>
            <a:r>
              <a:rPr lang="en-GB">
                <a:solidFill>
                  <a:schemeClr val="dk1"/>
                </a:solidFill>
              </a:rPr>
              <a:t>(see Podcast Pause 2 Slide 17)</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a:t>
            </a:r>
            <a:r>
              <a:rPr lang="en-GB">
                <a:solidFill>
                  <a:schemeClr val="dk1"/>
                </a:solidFill>
              </a:rPr>
              <a:t>5 mins for this pause</a:t>
            </a:r>
            <a:endParaRPr/>
          </a:p>
          <a:p>
            <a:pPr marL="0" lvl="0" indent="0" algn="l" rtl="0">
              <a:lnSpc>
                <a:spcPct val="100000"/>
              </a:lnSpc>
              <a:spcBef>
                <a:spcPts val="0"/>
              </a:spcBef>
              <a:spcAft>
                <a:spcPts val="0"/>
              </a:spcAft>
              <a:buSzPts val="1100"/>
              <a:buNone/>
            </a:pPr>
            <a:endParaRPr>
              <a:solidFill>
                <a:schemeClr val="dk1"/>
              </a:solidFill>
            </a:endParaRPr>
          </a:p>
          <a:p>
            <a:pPr marL="457200" lvl="0" indent="-298450" algn="l" rtl="0">
              <a:lnSpc>
                <a:spcPct val="100000"/>
              </a:lnSpc>
              <a:spcBef>
                <a:spcPts val="0"/>
              </a:spcBef>
              <a:spcAft>
                <a:spcPts val="0"/>
              </a:spcAft>
              <a:buClr>
                <a:schemeClr val="dk1"/>
              </a:buClr>
              <a:buSzPts val="1100"/>
              <a:buAutoNum type="arabicPeriod"/>
            </a:pPr>
            <a:r>
              <a:rPr lang="en-GB">
                <a:solidFill>
                  <a:schemeClr val="dk1"/>
                </a:solidFill>
              </a:rPr>
              <a:t>Take a moment to encourage pupils to share what they have written down on their worksheet. </a:t>
            </a:r>
            <a:r>
              <a:rPr lang="en-GB" sz="1800" b="0" i="0">
                <a:solidFill>
                  <a:srgbClr val="000000"/>
                </a:solidFill>
                <a:latin typeface="Arial"/>
                <a:ea typeface="Arial"/>
                <a:cs typeface="Arial"/>
                <a:sym typeface="Arial"/>
              </a:rPr>
              <a:t>Use these </a:t>
            </a:r>
            <a:r>
              <a:rPr lang="en-GB" sz="1800" b="1" i="0">
                <a:solidFill>
                  <a:srgbClr val="000000"/>
                </a:solidFill>
                <a:latin typeface="Arial"/>
                <a:ea typeface="Arial"/>
                <a:cs typeface="Arial"/>
                <a:sym typeface="Arial"/>
              </a:rPr>
              <a:t>comprehension questions</a:t>
            </a:r>
            <a:r>
              <a:rPr lang="en-GB" sz="1800" b="0" i="0">
                <a:solidFill>
                  <a:srgbClr val="000000"/>
                </a:solidFill>
                <a:latin typeface="Arial"/>
                <a:ea typeface="Arial"/>
                <a:cs typeface="Arial"/>
                <a:sym typeface="Arial"/>
              </a:rPr>
              <a:t> to check for understanding</a:t>
            </a:r>
            <a:r>
              <a:rPr lang="en-GB">
                <a:solidFill>
                  <a:schemeClr val="dk1"/>
                </a:solidFill>
              </a:rPr>
              <a:t>.</a:t>
            </a:r>
            <a:endParaRPr/>
          </a:p>
          <a:p>
            <a:pPr marL="158750" lvl="0" indent="0" algn="l" rtl="0">
              <a:lnSpc>
                <a:spcPct val="100000"/>
              </a:lnSpc>
              <a:spcBef>
                <a:spcPts val="0"/>
              </a:spcBef>
              <a:spcAft>
                <a:spcPts val="0"/>
              </a:spcAft>
              <a:buClr>
                <a:schemeClr val="dk1"/>
              </a:buClr>
              <a:buSzPts val="1100"/>
              <a:buNone/>
            </a:pPr>
            <a:endParaRPr>
              <a:solidFill>
                <a:schemeClr val="dk1"/>
              </a:solidFill>
            </a:endParaRPr>
          </a:p>
          <a:p>
            <a:pPr marL="457200" lvl="0" indent="-298450" algn="l" rtl="0">
              <a:lnSpc>
                <a:spcPct val="100000"/>
              </a:lnSpc>
              <a:spcBef>
                <a:spcPts val="0"/>
              </a:spcBef>
              <a:spcAft>
                <a:spcPts val="0"/>
              </a:spcAft>
              <a:buSzPts val="1100"/>
              <a:buChar char="●"/>
            </a:pPr>
            <a:r>
              <a:rPr lang="en-GB" b="1"/>
              <a:t>What is empathetic, human-centred design?</a:t>
            </a:r>
            <a:r>
              <a:rPr lang="en-GB"/>
              <a:t> Using our empathy to create something that works for everyone. Empathy means imagining what something feels like, for someone else. Empathetic design means walking in lots of different people’s shoes to understand lots of different needs. Human-centred means putting people at the centre of what you are making. Always thinking, will this feel for the people using it?</a:t>
            </a:r>
            <a:endParaRPr/>
          </a:p>
          <a:p>
            <a:pPr marL="457200" lvl="0" indent="-298450" algn="l" rtl="0">
              <a:lnSpc>
                <a:spcPct val="100000"/>
              </a:lnSpc>
              <a:spcBef>
                <a:spcPts val="0"/>
              </a:spcBef>
              <a:spcAft>
                <a:spcPts val="0"/>
              </a:spcAft>
              <a:buSzPts val="1100"/>
              <a:buChar char="●"/>
            </a:pPr>
            <a:r>
              <a:rPr lang="en-GB" b="1"/>
              <a:t>How does Ollie recommend designing a space that feels welcoming for everyone?</a:t>
            </a:r>
            <a:r>
              <a:rPr lang="en-GB"/>
              <a:t> The most important thing is to understand who the space is for. Who will be using it? </a:t>
            </a:r>
            <a:endParaRPr/>
          </a:p>
          <a:p>
            <a:pPr marL="457200" lvl="0" indent="-298450" algn="l" rtl="0">
              <a:lnSpc>
                <a:spcPct val="100000"/>
              </a:lnSpc>
              <a:spcBef>
                <a:spcPts val="0"/>
              </a:spcBef>
              <a:spcAft>
                <a:spcPts val="0"/>
              </a:spcAft>
              <a:buSzPts val="1100"/>
              <a:buChar char="●"/>
            </a:pPr>
            <a:r>
              <a:rPr lang="en-GB" b="1"/>
              <a:t>What spaces make us feel a sense of belonging? </a:t>
            </a:r>
            <a:r>
              <a:rPr lang="en-GB"/>
              <a:t>Places that include things that people enjoy usually make us feel like we belong. Cultural places and places that reflect who we are and what we like. Music, art, sports and religion can be good examples of this.</a:t>
            </a:r>
            <a:endParaRPr/>
          </a:p>
          <a:p>
            <a:pPr marL="457200" lvl="0" indent="-228600" algn="l" rtl="0">
              <a:lnSpc>
                <a:spcPct val="100000"/>
              </a:lnSpc>
              <a:spcBef>
                <a:spcPts val="0"/>
              </a:spcBef>
              <a:spcAft>
                <a:spcPts val="0"/>
              </a:spcAft>
              <a:buClr>
                <a:schemeClr val="dk1"/>
              </a:buClr>
              <a:buSzPts val="1100"/>
              <a:buNone/>
            </a:pP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4" name="Google Shape;30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457200" marR="0" lvl="0" indent="-298450" algn="l" rtl="0">
              <a:lnSpc>
                <a:spcPct val="100000"/>
              </a:lnSpc>
              <a:spcBef>
                <a:spcPts val="0"/>
              </a:spcBef>
              <a:spcAft>
                <a:spcPts val="0"/>
              </a:spcAft>
              <a:buClr>
                <a:schemeClr val="dk1"/>
              </a:buClr>
              <a:buSzPts val="1100"/>
              <a:buFont typeface="Arial"/>
              <a:buAutoNum type="arabicPeriod"/>
            </a:pPr>
            <a:r>
              <a:rPr lang="en-GB">
                <a:solidFill>
                  <a:schemeClr val="dk1"/>
                </a:solidFill>
              </a:rPr>
              <a:t>Play part 3 (from 8:15) of the </a:t>
            </a:r>
            <a:r>
              <a:rPr lang="en-GB" b="1">
                <a:solidFill>
                  <a:schemeClr val="dk1"/>
                </a:solidFill>
              </a:rPr>
              <a:t>Planet People Podcast, (5 mins)</a:t>
            </a:r>
            <a:r>
              <a:rPr lang="en-GB">
                <a:solidFill>
                  <a:schemeClr val="dk1"/>
                </a:solidFill>
              </a:rPr>
              <a:t>. (if you need the link to the podcast again it’s </a:t>
            </a:r>
            <a:r>
              <a:rPr lang="en-GB" b="1" u="sng">
                <a:solidFill>
                  <a:schemeClr val="dk1"/>
                </a:solidFill>
              </a:rPr>
              <a:t>https://www.youtube.com/watch?v=BCWO3cDUkuU</a:t>
            </a:r>
            <a:r>
              <a:rPr lang="en-GB">
                <a:solidFill>
                  <a:schemeClr val="dk1"/>
                </a:solidFill>
              </a:rPr>
              <a:t>).</a:t>
            </a:r>
            <a:endParaRPr/>
          </a:p>
          <a:p>
            <a:pPr marL="457200" lvl="0" indent="-228600" algn="l" rtl="0">
              <a:lnSpc>
                <a:spcPct val="100000"/>
              </a:lnSpc>
              <a:spcBef>
                <a:spcPts val="0"/>
              </a:spcBef>
              <a:spcAft>
                <a:spcPts val="0"/>
              </a:spcAft>
              <a:buClr>
                <a:schemeClr val="dk1"/>
              </a:buClr>
              <a:buSzPts val="1100"/>
              <a:buNone/>
            </a:pPr>
            <a:endParaRPr>
              <a:solidFill>
                <a:schemeClr val="dk1"/>
              </a:solidFill>
            </a:endParaRPr>
          </a:p>
          <a:p>
            <a:pPr marL="457200" lvl="0" indent="0" algn="l" rtl="0">
              <a:lnSpc>
                <a:spcPct val="100000"/>
              </a:lnSpc>
              <a:spcBef>
                <a:spcPts val="0"/>
              </a:spcBef>
              <a:spcAft>
                <a:spcPts val="0"/>
              </a:spcAft>
              <a:buSzPts val="1100"/>
              <a:buNone/>
            </a:pPr>
            <a:r>
              <a:rPr lang="en-GB">
                <a:solidFill>
                  <a:schemeClr val="dk1"/>
                </a:solidFill>
              </a:rPr>
              <a:t>In this part, pupils will:</a:t>
            </a:r>
            <a:endParaRPr/>
          </a:p>
          <a:p>
            <a:pPr marL="914400" lvl="0" indent="-298450" algn="l" rtl="0">
              <a:lnSpc>
                <a:spcPct val="100000"/>
              </a:lnSpc>
              <a:spcBef>
                <a:spcPts val="0"/>
              </a:spcBef>
              <a:spcAft>
                <a:spcPts val="0"/>
              </a:spcAft>
              <a:buClr>
                <a:schemeClr val="dk1"/>
              </a:buClr>
              <a:buSzPts val="1100"/>
              <a:buChar char="●"/>
            </a:pPr>
            <a:r>
              <a:rPr lang="en-GB">
                <a:solidFill>
                  <a:schemeClr val="dk1"/>
                </a:solidFill>
              </a:rPr>
              <a:t>Recap on the conversation</a:t>
            </a:r>
            <a:endParaRPr/>
          </a:p>
          <a:p>
            <a:pPr marL="914400" lvl="0" indent="-298450" algn="l" rtl="0">
              <a:lnSpc>
                <a:spcPct val="100000"/>
              </a:lnSpc>
              <a:spcBef>
                <a:spcPts val="0"/>
              </a:spcBef>
              <a:spcAft>
                <a:spcPts val="0"/>
              </a:spcAft>
              <a:buClr>
                <a:schemeClr val="dk1"/>
              </a:buClr>
              <a:buSzPts val="1100"/>
              <a:buChar char="●"/>
            </a:pPr>
            <a:r>
              <a:rPr lang="en-GB">
                <a:solidFill>
                  <a:schemeClr val="dk1"/>
                </a:solidFill>
              </a:rPr>
              <a:t>Be introduced to the Build the Change design challenge</a:t>
            </a:r>
            <a:endParaRPr/>
          </a:p>
          <a:p>
            <a:pPr marL="914400" lvl="0" indent="-298450" algn="l" rtl="0">
              <a:lnSpc>
                <a:spcPct val="100000"/>
              </a:lnSpc>
              <a:spcBef>
                <a:spcPts val="0"/>
              </a:spcBef>
              <a:spcAft>
                <a:spcPts val="0"/>
              </a:spcAft>
              <a:buClr>
                <a:schemeClr val="dk1"/>
              </a:buClr>
              <a:buSzPts val="1100"/>
              <a:buChar char="●"/>
            </a:pPr>
            <a:r>
              <a:rPr lang="en-GB">
                <a:solidFill>
                  <a:schemeClr val="dk1"/>
                </a:solidFill>
              </a:rPr>
              <a:t>Record any inspiring ideas on their </a:t>
            </a:r>
            <a:r>
              <a:rPr lang="en-GB" b="1">
                <a:solidFill>
                  <a:schemeClr val="dk1"/>
                </a:solidFill>
              </a:rPr>
              <a:t>Competition Worksheet</a:t>
            </a:r>
            <a:r>
              <a:rPr lang="en-GB">
                <a:solidFill>
                  <a:schemeClr val="dk1"/>
                </a:solidFill>
              </a:rPr>
              <a:t>.</a:t>
            </a:r>
            <a:endParaRPr/>
          </a:p>
          <a:p>
            <a:pPr marL="914400" lvl="0" indent="-298450" algn="l" rtl="0">
              <a:lnSpc>
                <a:spcPct val="100000"/>
              </a:lnSpc>
              <a:spcBef>
                <a:spcPts val="0"/>
              </a:spcBef>
              <a:spcAft>
                <a:spcPts val="0"/>
              </a:spcAft>
              <a:buClr>
                <a:schemeClr val="dk1"/>
              </a:buClr>
              <a:buSzPts val="1100"/>
              <a:buChar char="●"/>
            </a:pPr>
            <a:r>
              <a:rPr lang="en-GB">
                <a:solidFill>
                  <a:schemeClr val="dk1"/>
                </a:solidFill>
              </a:rPr>
              <a:t>Understand how they can enter their ideas into our competition.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0" name="Google Shape;320;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- 3 mins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Set the Build the Change challenge: </a:t>
            </a:r>
            <a:endParaRPr/>
          </a:p>
          <a:p>
            <a:pPr marL="0" lvl="0" indent="0" algn="l" rtl="0">
              <a:lnSpc>
                <a:spcPct val="100000"/>
              </a:lnSpc>
              <a:spcBef>
                <a:spcPts val="0"/>
              </a:spcBef>
              <a:spcAft>
                <a:spcPts val="0"/>
              </a:spcAft>
              <a:buSzPts val="1100"/>
              <a:buNone/>
            </a:pPr>
            <a:r>
              <a:rPr lang="en-GB"/>
              <a:t>Empathy is the superpower that helps us create spaces that work for everyone. When we take time to understand the needs and feelings of others, we can build </a:t>
            </a:r>
            <a:endParaRPr/>
          </a:p>
          <a:p>
            <a:pPr marL="0" lvl="0" indent="0" algn="l" rtl="0">
              <a:lnSpc>
                <a:spcPct val="100000"/>
              </a:lnSpc>
              <a:spcBef>
                <a:spcPts val="0"/>
              </a:spcBef>
              <a:spcAft>
                <a:spcPts val="0"/>
              </a:spcAft>
              <a:buSzPts val="1100"/>
              <a:buNone/>
            </a:pPr>
            <a:r>
              <a:rPr lang="en-GB"/>
              <a:t>a world that celebrates differences and brings people closer together.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What if you could create a space that makes everyone feel seen, heard, and valued? A place where people from all walks of life feel they truly belong?</a:t>
            </a:r>
            <a:endParaRPr/>
          </a:p>
          <a:p>
            <a:pPr marL="0" lvl="0" indent="0" algn="l" rtl="0">
              <a:lnSpc>
                <a:spcPct val="100000"/>
              </a:lnSpc>
              <a:spcBef>
                <a:spcPts val="0"/>
              </a:spcBef>
              <a:spcAft>
                <a:spcPts val="0"/>
              </a:spcAft>
              <a:buSzPts val="1100"/>
              <a:buNone/>
            </a:pPr>
            <a:r>
              <a:rPr lang="en-GB"/>
              <a:t>We’d like you to </a:t>
            </a:r>
            <a:r>
              <a:rPr lang="en-GB" i="1"/>
              <a:t>redesign a space in your community so it works for everyone.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Check for understanding.</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- 5 mins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Think about the topic, the design challenge and anything else you’ve learned today. Allow pupils time to add final thoughts and ideas to their </a:t>
            </a:r>
            <a:r>
              <a:rPr lang="en-GB" b="1">
                <a:solidFill>
                  <a:schemeClr val="dk1"/>
                </a:solidFill>
              </a:rPr>
              <a:t>Mind Map</a:t>
            </a:r>
            <a:r>
              <a:rPr lang="en-GB">
                <a:solidFill>
                  <a:schemeClr val="dk1"/>
                </a:solidFill>
              </a:rPr>
              <a:t>.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You could ask them to:</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Draw one thing that has interested or inspired them today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Write down one question they still have about the topic.</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You may wish to seek answers to these questions together, or set this as research challenge to be completed at home.</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7" name="Google Shape;347;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b="1"/>
              <a:t>Take Action! Extension activities</a:t>
            </a:r>
            <a:endParaRPr b="1"/>
          </a:p>
          <a:p>
            <a:pPr marL="0" lvl="0" indent="0" algn="l" rtl="0">
              <a:lnSpc>
                <a:spcPct val="100000"/>
              </a:lnSpc>
              <a:spcBef>
                <a:spcPts val="0"/>
              </a:spcBef>
              <a:spcAft>
                <a:spcPts val="0"/>
              </a:spcAft>
              <a:buSzPts val="1100"/>
              <a:buNone/>
            </a:pPr>
            <a:r>
              <a:rPr lang="en-GB"/>
              <a:t>The activities in this session are completely optional. You can spend however long you like on these and pick and choose the ones that would work for your class.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0" name="Google Shape;36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b="1">
                <a:solidFill>
                  <a:schemeClr val="dk1"/>
                </a:solidFill>
              </a:rPr>
              <a:t>Objective:</a:t>
            </a:r>
            <a:br>
              <a:rPr lang="en-GB" b="1">
                <a:solidFill>
                  <a:schemeClr val="dk1"/>
                </a:solidFill>
              </a:rPr>
            </a:br>
            <a:r>
              <a:rPr lang="en-GB">
                <a:solidFill>
                  <a:schemeClr val="dk1"/>
                </a:solidFill>
              </a:rPr>
              <a:t>Students will develop </a:t>
            </a:r>
            <a:r>
              <a:rPr lang="en-GB" b="1">
                <a:solidFill>
                  <a:schemeClr val="dk1"/>
                </a:solidFill>
              </a:rPr>
              <a:t>empathy for users with different abilities</a:t>
            </a:r>
            <a:r>
              <a:rPr lang="en-GB">
                <a:solidFill>
                  <a:schemeClr val="dk1"/>
                </a:solidFill>
              </a:rPr>
              <a:t> by experiencing physical challenges and designing solutions for accessibility.</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b="1">
                <a:solidFill>
                  <a:schemeClr val="dk1"/>
                </a:solidFill>
              </a:rPr>
              <a:t>Approx Time:</a:t>
            </a:r>
            <a:r>
              <a:rPr lang="en-GB">
                <a:solidFill>
                  <a:schemeClr val="dk1"/>
                </a:solidFill>
              </a:rPr>
              <a:t> 45 minutes</a:t>
            </a:r>
            <a:br>
              <a:rPr lang="en-GB">
                <a:solidFill>
                  <a:schemeClr val="dk1"/>
                </a:solidFill>
              </a:rPr>
            </a:br>
            <a:r>
              <a:rPr lang="en-GB" b="1">
                <a:solidFill>
                  <a:schemeClr val="dk1"/>
                </a:solidFill>
              </a:rPr>
              <a:t>Materials:</a:t>
            </a:r>
            <a:r>
              <a:rPr lang="en-GB">
                <a:solidFill>
                  <a:schemeClr val="dk1"/>
                </a:solidFill>
              </a:rPr>
              <a:t> Blindfolds, headphones or earmuffs, gloves, small objects, drawing materials.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b="1">
                <a:solidFill>
                  <a:schemeClr val="dk1"/>
                </a:solidFill>
              </a:rPr>
              <a:t>Instructions:</a:t>
            </a:r>
            <a:endParaRPr b="1">
              <a:solidFill>
                <a:schemeClr val="dk1"/>
              </a:solidFill>
            </a:endParaRPr>
          </a:p>
          <a:p>
            <a:pPr marL="457200" lvl="0" indent="-298450" algn="l" rtl="0">
              <a:lnSpc>
                <a:spcPct val="115000"/>
              </a:lnSpc>
              <a:spcBef>
                <a:spcPts val="1200"/>
              </a:spcBef>
              <a:spcAft>
                <a:spcPts val="0"/>
              </a:spcAft>
              <a:buClr>
                <a:schemeClr val="dk1"/>
              </a:buClr>
              <a:buSzPts val="1100"/>
              <a:buAutoNum type="arabicPeriod"/>
            </a:pPr>
            <a:r>
              <a:rPr lang="en-GB" b="1">
                <a:solidFill>
                  <a:schemeClr val="dk1"/>
                </a:solidFill>
              </a:rPr>
              <a:t>Set the Scene (5 min)</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Explain: </a:t>
            </a:r>
            <a:r>
              <a:rPr lang="en-GB" b="1">
                <a:solidFill>
                  <a:schemeClr val="dk1"/>
                </a:solidFill>
              </a:rPr>
              <a:t>Good design works for everyone!</a:t>
            </a:r>
            <a:r>
              <a:rPr lang="en-GB">
                <a:solidFill>
                  <a:schemeClr val="dk1"/>
                </a:solidFill>
              </a:rPr>
              <a:t> Today, we’ll explore </a:t>
            </a:r>
            <a:r>
              <a:rPr lang="en-GB" b="1">
                <a:solidFill>
                  <a:schemeClr val="dk1"/>
                </a:solidFill>
              </a:rPr>
              <a:t>barriers</a:t>
            </a:r>
            <a:r>
              <a:rPr lang="en-GB">
                <a:solidFill>
                  <a:schemeClr val="dk1"/>
                </a:solidFill>
              </a:rPr>
              <a:t> some people face in everyday spaces.</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GB" b="1">
                <a:solidFill>
                  <a:schemeClr val="dk1"/>
                </a:solidFill>
              </a:rPr>
              <a:t>Activity: Step Into Their Shoes (15 min)</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In pairs or small groups, students complete tasks </a:t>
            </a:r>
            <a:r>
              <a:rPr lang="en-GB" b="1">
                <a:solidFill>
                  <a:schemeClr val="dk1"/>
                </a:solidFill>
              </a:rPr>
              <a:t>while simulating different physical challenges</a:t>
            </a:r>
            <a:r>
              <a:rPr lang="en-GB">
                <a:solidFill>
                  <a:schemeClr val="dk1"/>
                </a:solidFill>
              </a:rPr>
              <a:t> (e.g., navigating a space blindfolded, buttoning a shirt with gloves).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Encourage </a:t>
            </a:r>
            <a:r>
              <a:rPr lang="en-GB" b="1">
                <a:solidFill>
                  <a:schemeClr val="dk1"/>
                </a:solidFill>
              </a:rPr>
              <a:t>active observation</a:t>
            </a:r>
            <a:r>
              <a:rPr lang="en-GB">
                <a:solidFill>
                  <a:schemeClr val="dk1"/>
                </a:solidFill>
              </a:rPr>
              <a:t> – what’s hard? What could help?</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GB" b="1">
                <a:solidFill>
                  <a:schemeClr val="dk1"/>
                </a:solidFill>
              </a:rPr>
              <a:t>Discussion (10 min)</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Ask guiding questions:</a:t>
            </a:r>
            <a:endParaRPr>
              <a:solidFill>
                <a:schemeClr val="dk1"/>
              </a:solidFill>
            </a:endParaRPr>
          </a:p>
          <a:p>
            <a:pPr marL="1371600" lvl="2" indent="-298450" algn="l" rtl="0">
              <a:lnSpc>
                <a:spcPct val="115000"/>
              </a:lnSpc>
              <a:spcBef>
                <a:spcPts val="0"/>
              </a:spcBef>
              <a:spcAft>
                <a:spcPts val="0"/>
              </a:spcAft>
              <a:buClr>
                <a:schemeClr val="dk1"/>
              </a:buClr>
              <a:buSzPts val="1100"/>
              <a:buChar char="■"/>
            </a:pPr>
            <a:r>
              <a:rPr lang="en-GB">
                <a:solidFill>
                  <a:schemeClr val="dk1"/>
                </a:solidFill>
              </a:rPr>
              <a:t>"What was difficult or surprising?"</a:t>
            </a:r>
            <a:endParaRPr>
              <a:solidFill>
                <a:schemeClr val="dk1"/>
              </a:solidFill>
            </a:endParaRPr>
          </a:p>
          <a:p>
            <a:pPr marL="1371600" lvl="2" indent="-298450" algn="l" rtl="0">
              <a:lnSpc>
                <a:spcPct val="115000"/>
              </a:lnSpc>
              <a:spcBef>
                <a:spcPts val="0"/>
              </a:spcBef>
              <a:spcAft>
                <a:spcPts val="0"/>
              </a:spcAft>
              <a:buClr>
                <a:schemeClr val="dk1"/>
              </a:buClr>
              <a:buSzPts val="1100"/>
              <a:buChar char="■"/>
            </a:pPr>
            <a:r>
              <a:rPr lang="en-GB">
                <a:solidFill>
                  <a:schemeClr val="dk1"/>
                </a:solidFill>
              </a:rPr>
              <a:t>"How do people adapt to these challenges?"</a:t>
            </a:r>
            <a:endParaRPr>
              <a:solidFill>
                <a:schemeClr val="dk1"/>
              </a:solidFill>
            </a:endParaRPr>
          </a:p>
          <a:p>
            <a:pPr marL="1371600" lvl="2" indent="-298450" algn="l" rtl="0">
              <a:lnSpc>
                <a:spcPct val="115000"/>
              </a:lnSpc>
              <a:spcBef>
                <a:spcPts val="0"/>
              </a:spcBef>
              <a:spcAft>
                <a:spcPts val="0"/>
              </a:spcAft>
              <a:buClr>
                <a:schemeClr val="dk1"/>
              </a:buClr>
              <a:buSzPts val="1100"/>
              <a:buChar char="■"/>
            </a:pPr>
            <a:r>
              <a:rPr lang="en-GB">
                <a:solidFill>
                  <a:schemeClr val="dk1"/>
                </a:solidFill>
              </a:rPr>
              <a:t>"Where do you see barriers in real-life spaces?"</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GB" b="1">
                <a:solidFill>
                  <a:schemeClr val="dk1"/>
                </a:solidFill>
              </a:rPr>
              <a:t>Design Challenge (15 min)</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Students </a:t>
            </a:r>
            <a:r>
              <a:rPr lang="en-GB" b="1">
                <a:solidFill>
                  <a:schemeClr val="dk1"/>
                </a:solidFill>
              </a:rPr>
              <a:t>brainstorm and sketch</a:t>
            </a:r>
            <a:r>
              <a:rPr lang="en-GB">
                <a:solidFill>
                  <a:schemeClr val="dk1"/>
                </a:solidFill>
              </a:rPr>
              <a:t> an inclusive design feature based on their experiences i.e. a solution that would help make things easier.</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Examples: ramps, sensory-friendly signs, textured floor paths.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Encourage creative thinking and relate to the challenge – how might a space be improved </a:t>
            </a:r>
            <a:r>
              <a:rPr lang="en-GB" b="1">
                <a:solidFill>
                  <a:schemeClr val="dk1"/>
                </a:solidFill>
              </a:rPr>
              <a:t>for everyone?</a:t>
            </a:r>
            <a:endParaRPr b="1">
              <a:solidFill>
                <a:schemeClr val="dk1"/>
              </a:solidFill>
            </a:endParaRPr>
          </a:p>
          <a:p>
            <a:pPr marL="0" lvl="0" indent="0" algn="l" rtl="0">
              <a:lnSpc>
                <a:spcPct val="115000"/>
              </a:lnSpc>
              <a:spcBef>
                <a:spcPts val="1200"/>
              </a:spcBef>
              <a:spcAft>
                <a:spcPts val="0"/>
              </a:spcAft>
              <a:buSzPts val="1100"/>
              <a:buNone/>
            </a:pPr>
            <a:r>
              <a:rPr lang="en-GB" b="1">
                <a:solidFill>
                  <a:schemeClr val="dk1"/>
                </a:solidFill>
              </a:rPr>
              <a:t>Key Takeaways:</a:t>
            </a:r>
            <a:br>
              <a:rPr lang="en-GB" b="1">
                <a:solidFill>
                  <a:schemeClr val="dk1"/>
                </a:solidFill>
              </a:rPr>
            </a:br>
            <a:r>
              <a:rPr lang="en-GB">
                <a:solidFill>
                  <a:schemeClr val="dk1"/>
                </a:solidFill>
              </a:rPr>
              <a:t>Empathy is essential for </a:t>
            </a:r>
            <a:r>
              <a:rPr lang="en-GB" b="1">
                <a:solidFill>
                  <a:schemeClr val="dk1"/>
                </a:solidFill>
              </a:rPr>
              <a:t>human-centered design.</a:t>
            </a:r>
            <a:br>
              <a:rPr lang="en-GB" b="1">
                <a:solidFill>
                  <a:schemeClr val="dk1"/>
                </a:solidFill>
              </a:rPr>
            </a:br>
            <a:r>
              <a:rPr lang="en-GB">
                <a:solidFill>
                  <a:schemeClr val="dk1"/>
                </a:solidFill>
              </a:rPr>
              <a:t>Good design </a:t>
            </a:r>
            <a:r>
              <a:rPr lang="en-GB" b="1">
                <a:solidFill>
                  <a:schemeClr val="dk1"/>
                </a:solidFill>
              </a:rPr>
              <a:t>removes barriers</a:t>
            </a:r>
            <a:r>
              <a:rPr lang="en-GB">
                <a:solidFill>
                  <a:schemeClr val="dk1"/>
                </a:solidFill>
              </a:rPr>
              <a:t> and creates </a:t>
            </a:r>
            <a:r>
              <a:rPr lang="en-GB" b="1">
                <a:solidFill>
                  <a:schemeClr val="dk1"/>
                </a:solidFill>
              </a:rPr>
              <a:t>inclusive spaces.</a:t>
            </a:r>
            <a:br>
              <a:rPr lang="en-GB" b="1">
                <a:solidFill>
                  <a:schemeClr val="dk1"/>
                </a:solidFill>
              </a:rPr>
            </a:br>
            <a:r>
              <a:rPr lang="en-GB">
                <a:solidFill>
                  <a:schemeClr val="dk1"/>
                </a:solidFill>
              </a:rPr>
              <a:t>Small changes can make </a:t>
            </a:r>
            <a:r>
              <a:rPr lang="en-GB" b="1">
                <a:solidFill>
                  <a:schemeClr val="dk1"/>
                </a:solidFill>
              </a:rPr>
              <a:t>big differences!</a:t>
            </a:r>
            <a:endParaRPr b="1">
              <a:solidFill>
                <a:schemeClr val="dk1"/>
              </a:solidFill>
            </a:endParaRPr>
          </a:p>
          <a:p>
            <a:pPr marL="0" lvl="0" indent="0" algn="l" rtl="0">
              <a:lnSpc>
                <a:spcPct val="115000"/>
              </a:lnSpc>
              <a:spcBef>
                <a:spcPts val="1200"/>
              </a:spcBef>
              <a:spcAft>
                <a:spcPts val="1200"/>
              </a:spcAft>
              <a:buSzPts val="1100"/>
              <a:buNone/>
            </a:pPr>
            <a:endParaRPr sz="1300" b="1">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4" name="Google Shape;37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100"/>
              <a:buNone/>
            </a:pPr>
            <a:r>
              <a:rPr lang="en-GB" b="1">
                <a:solidFill>
                  <a:schemeClr val="dk1"/>
                </a:solidFill>
              </a:rPr>
              <a:t>Objective:</a:t>
            </a:r>
            <a:br>
              <a:rPr lang="en-GB" b="1">
                <a:solidFill>
                  <a:schemeClr val="dk1"/>
                </a:solidFill>
              </a:rPr>
            </a:br>
            <a:r>
              <a:rPr lang="en-GB">
                <a:solidFill>
                  <a:schemeClr val="dk1"/>
                </a:solidFill>
              </a:rPr>
              <a:t>Students will conduct empathy interviews to gather real-world insights on how different users experience spaces, helping them understand human-centered design.</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a:solidFill>
                  <a:schemeClr val="dk1"/>
                </a:solidFill>
              </a:rPr>
              <a:t>Alternative shorter activity - Fix That Space! - suggested on slide 24.</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b="1">
                <a:solidFill>
                  <a:schemeClr val="dk1"/>
                </a:solidFill>
              </a:rPr>
              <a:t>Approx Time:</a:t>
            </a:r>
            <a:r>
              <a:rPr lang="en-GB">
                <a:solidFill>
                  <a:schemeClr val="dk1"/>
                </a:solidFill>
              </a:rPr>
              <a:t> 60 minutes</a:t>
            </a:r>
            <a:br>
              <a:rPr lang="en-GB">
                <a:solidFill>
                  <a:schemeClr val="dk1"/>
                </a:solidFill>
              </a:rPr>
            </a:br>
            <a:r>
              <a:rPr lang="en-GB" b="1">
                <a:solidFill>
                  <a:schemeClr val="dk1"/>
                </a:solidFill>
              </a:rPr>
              <a:t>Materials:</a:t>
            </a:r>
            <a:r>
              <a:rPr lang="en-GB">
                <a:solidFill>
                  <a:schemeClr val="dk1"/>
                </a:solidFill>
              </a:rPr>
              <a:t> Clipboards, notebooks, pencils/tablets, optional voice recorder</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b="1">
                <a:solidFill>
                  <a:schemeClr val="dk1"/>
                </a:solidFill>
              </a:rPr>
              <a:t>1. Set the Scene (10 min)</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GB">
                <a:solidFill>
                  <a:schemeClr val="dk1"/>
                </a:solidFill>
              </a:rPr>
              <a:t>Explain: Good design starts with understanding people. Today, we will interview real users to learn about their experiences in different spaces.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Ask: What makes a space welcoming or unwelcoming? Who might find certain spaces difficult?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b="1">
                <a:solidFill>
                  <a:schemeClr val="dk1"/>
                </a:solidFill>
              </a:rPr>
              <a:t>2. Identify Users &amp; Plan Interviews (15 min)</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GB">
                <a:solidFill>
                  <a:schemeClr val="dk1"/>
                </a:solidFill>
              </a:rPr>
              <a:t>In small teams, students choose a user group to interview:</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In teams, interview real users of your school:</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Younger students (playground/classroom experience)</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Teachers/staff (challenges they notice)</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Elderly visitors (navigation difficulties)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People with accessibility needs (barriers they face)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Guide students to create three to four open-ended questions (or provide a question list). Suggest empathetic, open-ended questions such as: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Can you describe a space where you feel comfortable?</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What’s a space you find challenging? Why?</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If you could change one thing about a space, what would it be?</a:t>
            </a:r>
            <a:endParaRPr>
              <a:solidFill>
                <a:schemeClr val="dk1"/>
              </a:solidFill>
            </a:endParaRPr>
          </a:p>
          <a:p>
            <a:pPr marL="0" lvl="0" indent="0" algn="l" rtl="0">
              <a:lnSpc>
                <a:spcPct val="115000"/>
              </a:lnSpc>
              <a:spcBef>
                <a:spcPts val="1200"/>
              </a:spcBef>
              <a:spcAft>
                <a:spcPts val="0"/>
              </a:spcAft>
              <a:buSzPts val="1100"/>
              <a:buNone/>
            </a:pPr>
            <a:r>
              <a:rPr lang="en-GB" b="1">
                <a:solidFill>
                  <a:schemeClr val="dk1"/>
                </a:solidFill>
              </a:rPr>
              <a:t>3. Conduct Interviews (20 min)</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GB">
                <a:solidFill>
                  <a:schemeClr val="dk1"/>
                </a:solidFill>
              </a:rPr>
              <a:t>Students conduct real or role-played interviews, using clipboards or tablets to record insights.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Encourage active listening and note-taking.</a:t>
            </a:r>
            <a:endParaRPr>
              <a:solidFill>
                <a:schemeClr val="dk1"/>
              </a:solidFill>
            </a:endParaRPr>
          </a:p>
          <a:p>
            <a:pPr marL="0" lvl="0" indent="0" algn="l" rtl="0">
              <a:lnSpc>
                <a:spcPct val="115000"/>
              </a:lnSpc>
              <a:spcBef>
                <a:spcPts val="1200"/>
              </a:spcBef>
              <a:spcAft>
                <a:spcPts val="0"/>
              </a:spcAft>
              <a:buSzPts val="1100"/>
              <a:buNone/>
            </a:pPr>
            <a:r>
              <a:rPr lang="en-GB" b="1">
                <a:solidFill>
                  <a:schemeClr val="dk1"/>
                </a:solidFill>
              </a:rPr>
              <a:t>4. Gather &amp; Analyse Insights (10 min)</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GB">
                <a:solidFill>
                  <a:schemeClr val="dk1"/>
                </a:solidFill>
              </a:rPr>
              <a:t>In teams, sort findings into key categories on a User Needs Map:</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Challenges (barriers people face e.g., too noisy, hard to reach things)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Needs (what people wish they had e.g., quiet zones, adjustable seating)</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Ideas (possible solutions and ideas based on real feedback)</a:t>
            </a:r>
            <a:endParaRPr>
              <a:solidFill>
                <a:schemeClr val="dk1"/>
              </a:solidFill>
            </a:endParaRPr>
          </a:p>
          <a:p>
            <a:pPr marL="0" lvl="0" indent="0" algn="l" rtl="0">
              <a:lnSpc>
                <a:spcPct val="115000"/>
              </a:lnSpc>
              <a:spcBef>
                <a:spcPts val="1200"/>
              </a:spcBef>
              <a:spcAft>
                <a:spcPts val="0"/>
              </a:spcAft>
              <a:buSzPts val="1100"/>
              <a:buNone/>
            </a:pPr>
            <a:r>
              <a:rPr lang="en-GB" b="1">
                <a:solidFill>
                  <a:schemeClr val="dk1"/>
                </a:solidFill>
              </a:rPr>
              <a:t>5. Share &amp; Reflect (10 min)</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GB">
                <a:solidFill>
                  <a:schemeClr val="dk1"/>
                </a:solidFill>
              </a:rPr>
              <a:t>Teams present findings to the class.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What patterns did they notice?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How can they use these insights to design better spaces around our school?</a:t>
            </a:r>
            <a:endParaRPr>
              <a:solidFill>
                <a:schemeClr val="dk1"/>
              </a:solidFill>
            </a:endParaRPr>
          </a:p>
          <a:p>
            <a:pPr marL="0" lvl="0" indent="0" algn="l" rtl="0">
              <a:lnSpc>
                <a:spcPct val="115000"/>
              </a:lnSpc>
              <a:spcBef>
                <a:spcPts val="1200"/>
              </a:spcBef>
              <a:spcAft>
                <a:spcPts val="0"/>
              </a:spcAft>
              <a:buSzPts val="1100"/>
              <a:buNone/>
            </a:pPr>
            <a:r>
              <a:rPr lang="en-GB" b="1">
                <a:solidFill>
                  <a:schemeClr val="dk1"/>
                </a:solidFill>
              </a:rPr>
              <a:t>Key Takeaways:</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GB">
                <a:solidFill>
                  <a:schemeClr val="dk1"/>
                </a:solidFill>
              </a:rPr>
              <a:t>Empathy is essential for human-centered design</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Good design is based on real user needs, not assumptions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Active listening and observation improve problem-solving skills</a:t>
            </a:r>
            <a:endParaRPr>
              <a:solidFill>
                <a:schemeClr val="dk1"/>
              </a:solidFill>
            </a:endParaRPr>
          </a:p>
          <a:p>
            <a:pPr marL="0" lvl="0" indent="0" algn="l" rtl="0">
              <a:lnSpc>
                <a:spcPct val="100000"/>
              </a:lnSpc>
              <a:spcBef>
                <a:spcPts val="1200"/>
              </a:spcBef>
              <a:spcAft>
                <a:spcPts val="0"/>
              </a:spcAft>
              <a:buSzPts val="1100"/>
              <a:buNone/>
            </a:pPr>
            <a:endParaRPr>
              <a:solidFill>
                <a:schemeClr val="dk1"/>
              </a:solidFill>
            </a:endParaRPr>
          </a:p>
          <a:p>
            <a:pPr marL="0" lvl="0" indent="0" algn="l" rtl="0">
              <a:lnSpc>
                <a:spcPct val="115000"/>
              </a:lnSpc>
              <a:spcBef>
                <a:spcPts val="0"/>
              </a:spcBef>
              <a:spcAft>
                <a:spcPts val="0"/>
              </a:spcAft>
              <a:buSzPts val="1100"/>
              <a:buNone/>
            </a:pPr>
            <a:endParaRPr>
              <a:solidFill>
                <a:schemeClr val="dk1"/>
              </a:solidFill>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b="1">
                <a:solidFill>
                  <a:schemeClr val="dk1"/>
                </a:solidFill>
              </a:rPr>
              <a:t>Objective:</a:t>
            </a:r>
            <a:br>
              <a:rPr lang="en-GB" b="1">
                <a:solidFill>
                  <a:schemeClr val="dk1"/>
                </a:solidFill>
              </a:rPr>
            </a:br>
            <a:r>
              <a:rPr lang="en-GB">
                <a:solidFill>
                  <a:schemeClr val="dk1"/>
                </a:solidFill>
              </a:rPr>
              <a:t>Students will observe a real-world space, identify challenges different users might face, and design improvements.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b="1">
                <a:solidFill>
                  <a:schemeClr val="dk1"/>
                </a:solidFill>
              </a:rPr>
              <a:t>Time:</a:t>
            </a:r>
            <a:r>
              <a:rPr lang="en-GB">
                <a:solidFill>
                  <a:schemeClr val="dk1"/>
                </a:solidFill>
              </a:rPr>
              <a:t> Approx 30 minutes</a:t>
            </a:r>
            <a:br>
              <a:rPr lang="en-GB">
                <a:solidFill>
                  <a:schemeClr val="dk1"/>
                </a:solidFill>
              </a:rPr>
            </a:br>
            <a:r>
              <a:rPr lang="en-GB" b="1">
                <a:solidFill>
                  <a:schemeClr val="dk1"/>
                </a:solidFill>
              </a:rPr>
              <a:t>Materials:</a:t>
            </a:r>
            <a:r>
              <a:rPr lang="en-GB">
                <a:solidFill>
                  <a:schemeClr val="dk1"/>
                </a:solidFill>
              </a:rPr>
              <a:t> Clipboards, paper, cameras/tablets (optional).</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b="1">
                <a:solidFill>
                  <a:schemeClr val="dk1"/>
                </a:solidFill>
              </a:rPr>
              <a:t>1. Set the Scene (5 min)</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GB">
                <a:solidFill>
                  <a:schemeClr val="dk1"/>
                </a:solidFill>
              </a:rPr>
              <a:t>Explain: “Spaces should work for everyone! Today, we’ll explore how to improve a real-world space to make it more inclusive.”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Ask: “What makes a space welcoming? What makes it difficult for some people?”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b="1">
                <a:solidFill>
                  <a:schemeClr val="dk1"/>
                </a:solidFill>
              </a:rPr>
              <a:t>2. Explore &amp; Observe (15 min)</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GB">
                <a:solidFill>
                  <a:schemeClr val="dk1"/>
                </a:solidFill>
              </a:rPr>
              <a:t>Take students to a space (e.g., playground, cafeteria, library).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Have them observe and record:</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Who is using the space?</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What works well?</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What challenges do people face? (e.g., Hard to reach? Uncomfortable?)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b="1">
                <a:solidFill>
                  <a:schemeClr val="dk1"/>
                </a:solidFill>
              </a:rPr>
              <a:t>3. Group Brainstorming (10 min)</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GB">
                <a:solidFill>
                  <a:schemeClr val="dk1"/>
                </a:solidFill>
              </a:rPr>
              <a:t>Back in class, students discuss observations in teams.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Prompt: “How could we make this space better?”</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Encourage small, realistic improvements (e.g., adding signs, quieter zones, different seating).</a:t>
            </a:r>
            <a:endParaRPr>
              <a:solidFill>
                <a:schemeClr val="dk1"/>
              </a:solidFill>
            </a:endParaRPr>
          </a:p>
          <a:p>
            <a:pPr marL="0" lvl="0" indent="0" algn="l" rtl="0">
              <a:lnSpc>
                <a:spcPct val="115000"/>
              </a:lnSpc>
              <a:spcBef>
                <a:spcPts val="1200"/>
              </a:spcBef>
              <a:spcAft>
                <a:spcPts val="1200"/>
              </a:spcAft>
              <a:buSzPts val="1100"/>
              <a:buNone/>
            </a:pP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Google Shape;418;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- 2 min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Ask pupils to look at the empty room. What would they need to add to make it a birthday party? Encourage the children to share the things they would love to see at a birthday party. </a:t>
            </a:r>
            <a:endParaRPr/>
          </a:p>
          <a:p>
            <a:pPr marL="0" lvl="0" indent="0" algn="l" rtl="0">
              <a:lnSpc>
                <a:spcPct val="100000"/>
              </a:lnSpc>
              <a:spcBef>
                <a:spcPts val="0"/>
              </a:spcBef>
              <a:spcAft>
                <a:spcPts val="0"/>
              </a:spcAft>
              <a:buSzPts val="1100"/>
              <a:buNone/>
            </a:pPr>
            <a:r>
              <a:rPr lang="en-GB"/>
              <a:t>Possible answers:</a:t>
            </a:r>
            <a:endParaRPr/>
          </a:p>
          <a:p>
            <a:pPr marL="0" lvl="0" indent="0" algn="l" rtl="0">
              <a:lnSpc>
                <a:spcPct val="100000"/>
              </a:lnSpc>
              <a:spcBef>
                <a:spcPts val="0"/>
              </a:spcBef>
              <a:spcAft>
                <a:spcPts val="0"/>
              </a:spcAft>
              <a:buSzPts val="1100"/>
              <a:buNone/>
            </a:pPr>
            <a:r>
              <a:rPr lang="en-GB"/>
              <a:t>Guests, a cake, Balloons, Presents, Wall decorations, Food, Games, Music</a:t>
            </a:r>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When they’ve finished, go to the next slide.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5" name="Google Shape;425;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- 2 min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By adding these things, what kind of experience did you create? Is it fun? Silly? Loud? Exciting?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Explain that this is how we see birthday parties as a group, but is this right for everybody?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Put pupils into pairs or small groups and explain that they have just set up their own party planning business. Explain that they are about to meet some potential customers. Explain that they all have different interests and different needs. They will need to read their profile carefully to design a party that’s perfect for them.</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2" name="Google Shape;432;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- 5 mins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Let pupils pick a character to throw a party for. Then, they should plan the perfect birthday party, based on the profile.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You might like to ask pupils to point out any important information on the profiles. Highlight that Milo is autistic. Ask pupils to think about how this might affect the type of party he might like. Point out that Eva will need a wheelchair friendly location but that this shouldn’t mean the experience is any less awesome.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Encourage pupils to be creative! They should think about where the party could be and what they would need at the party to make it epic. It can be ANYTHING, money is no object!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Party on the moon? Why not! Party underwater? Sure! Anything is possible!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Grab some creative materials and create, create,</a:t>
            </a:r>
            <a:endParaRPr/>
          </a:p>
          <a:p>
            <a:pPr marL="0" lvl="0" indent="0" algn="l" rtl="0">
              <a:lnSpc>
                <a:spcPct val="100000"/>
              </a:lnSpc>
              <a:spcBef>
                <a:spcPts val="0"/>
              </a:spcBef>
              <a:spcAft>
                <a:spcPts val="0"/>
              </a:spcAft>
              <a:buSzPts val="1100"/>
              <a:buNone/>
            </a:pPr>
            <a:r>
              <a:rPr lang="en-GB"/>
              <a:t>create!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NOTES TO EDUCATORS ON THE CHALLENGE:</a:t>
            </a:r>
            <a:endParaRPr/>
          </a:p>
          <a:p>
            <a:pPr marL="0" lvl="0" indent="0" algn="l" rtl="0">
              <a:lnSpc>
                <a:spcPct val="100000"/>
              </a:lnSpc>
              <a:spcBef>
                <a:spcPts val="0"/>
              </a:spcBef>
              <a:spcAft>
                <a:spcPts val="0"/>
              </a:spcAft>
              <a:buSzPts val="1100"/>
              <a:buNone/>
            </a:pPr>
            <a:r>
              <a:rPr lang="en-GB"/>
              <a:t>Encourage the group to express their ideas using any creative materials available.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You can tweak the brief by getting kids to invent their own characters, or by printing out our set of </a:t>
            </a:r>
            <a:r>
              <a:rPr lang="en-GB" b="1"/>
              <a:t>People Cards </a:t>
            </a:r>
            <a:r>
              <a:rPr lang="en-GB"/>
              <a:t>and letting children choose one (see appendix slides 43-44).</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9" name="Google Shape;439;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a:solidFill>
                <a:schemeClr val="dk1"/>
              </a:solidFill>
            </a:endParaRPr>
          </a:p>
          <a:p>
            <a:pPr marL="0" lvl="0" indent="0" algn="l" rtl="0">
              <a:lnSpc>
                <a:spcPct val="115000"/>
              </a:lnSpc>
              <a:spcBef>
                <a:spcPts val="0"/>
              </a:spcBef>
              <a:spcAft>
                <a:spcPts val="0"/>
              </a:spcAft>
              <a:buSzPts val="1100"/>
              <a:buNone/>
            </a:pPr>
            <a:r>
              <a:rPr lang="en-GB">
                <a:solidFill>
                  <a:schemeClr val="dk1"/>
                </a:solidFill>
              </a:rPr>
              <a:t>Time - 2 mins</a:t>
            </a:r>
            <a:endParaRPr>
              <a:solidFill>
                <a:schemeClr val="dk1"/>
              </a:solidFill>
            </a:endParaRPr>
          </a:p>
          <a:p>
            <a:pPr marL="0" lvl="0" indent="0" algn="l" rtl="0">
              <a:lnSpc>
                <a:spcPct val="115000"/>
              </a:lnSpc>
              <a:spcBef>
                <a:spcPts val="0"/>
              </a:spcBef>
              <a:spcAft>
                <a:spcPts val="0"/>
              </a:spcAft>
              <a:buSzPts val="1100"/>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Use this slide as a checklist to help pupils reflect on the previous team or paired activity. What did they do well? Where could they have improved? Remind them that when we work well together in teams and include everyone we feel a sense of belonging. If you are completing the design challenge in pairs or team, read through the teamwork manifesto together:</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Teamwork Wins </a:t>
            </a:r>
            <a:r>
              <a:rPr lang="en-GB">
                <a:solidFill>
                  <a:schemeClr val="dk1"/>
                </a:solidFill>
              </a:rPr>
              <a:t>We work together, help each other, and share the fun.</a:t>
            </a:r>
            <a:endParaRPr>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All Ideas Shine </a:t>
            </a:r>
            <a:r>
              <a:rPr lang="en-GB">
                <a:solidFill>
                  <a:schemeClr val="dk1"/>
                </a:solidFill>
              </a:rPr>
              <a:t>Every idea is welcome – big, small, or even a little wacky!</a:t>
            </a:r>
            <a:endParaRPr>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Build It Up </a:t>
            </a:r>
            <a:r>
              <a:rPr lang="en-GB">
                <a:solidFill>
                  <a:schemeClr val="dk1"/>
                </a:solidFill>
              </a:rPr>
              <a:t>Use each other’s ideas to make something amazing.</a:t>
            </a:r>
            <a:endParaRPr>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Listen Like a Leader </a:t>
            </a:r>
            <a:r>
              <a:rPr lang="en-GB">
                <a:solidFill>
                  <a:schemeClr val="dk1"/>
                </a:solidFill>
              </a:rPr>
              <a:t>Give your teammates your full attention –  their ideas matter.</a:t>
            </a:r>
            <a:endParaRPr>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Kind Words Always </a:t>
            </a:r>
            <a:r>
              <a:rPr lang="en-GB">
                <a:solidFill>
                  <a:schemeClr val="dk1"/>
                </a:solidFill>
              </a:rPr>
              <a:t>Speak with kindness and cheer each other on.</a:t>
            </a:r>
            <a:endParaRPr>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Everyone Belongs </a:t>
            </a:r>
            <a:r>
              <a:rPr lang="en-GB">
                <a:solidFill>
                  <a:schemeClr val="dk1"/>
                </a:solidFill>
              </a:rPr>
              <a:t>Include everyone in the group – no one is left out.</a:t>
            </a:r>
            <a:endParaRPr>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Celebrate Differences </a:t>
            </a:r>
            <a:r>
              <a:rPr lang="en-GB">
                <a:solidFill>
                  <a:schemeClr val="dk1"/>
                </a:solidFill>
              </a:rPr>
              <a:t>Our unique ideas make the team stronger and more creative.</a:t>
            </a:r>
            <a:endParaRPr>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Mistakes Are Magic </a:t>
            </a:r>
            <a:r>
              <a:rPr lang="en-GB">
                <a:solidFill>
                  <a:schemeClr val="dk1"/>
                </a:solidFill>
              </a:rPr>
              <a:t>Mistakes help us learn and grow –  celebrate them!</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If you are running this challenge as a pair or team activity, these rules will help pupils build a sense of belonging as they tackle the creative challenge. If you have more time, you could pass a copy round for everyone to sign or even create your own.</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1" name="Google Shape;461;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GB" u="sng">
                <a:solidFill>
                  <a:srgbClr val="0097A7"/>
                </a:solidFill>
                <a:hlinkClick r:id="rId3">
                  <a:extLst>
                    <a:ext uri="{A12FA001-AC4F-418D-AE19-62706E023703}">
                      <ahyp:hlinkClr xmlns:ahyp="http://schemas.microsoft.com/office/drawing/2018/hyperlinkcolor" val="tx"/>
                    </a:ext>
                  </a:extLst>
                </a:hlinkClick>
              </a:rPr>
              <a:t>https://www.lego.com/cdn/cs/sustainability/assets/blt3eb77b9554899ea1/DPFP_Intro_part2.mp4</a:t>
            </a:r>
            <a:endParaRPr sz="400"/>
          </a:p>
          <a:p>
            <a:pPr marL="0" lvl="0" indent="0" algn="l" rtl="0">
              <a:lnSpc>
                <a:spcPct val="115000"/>
              </a:lnSpc>
              <a:spcBef>
                <a:spcPts val="1200"/>
              </a:spcBef>
              <a:spcAft>
                <a:spcPts val="0"/>
              </a:spcAft>
              <a:buSzPts val="1100"/>
              <a:buNone/>
            </a:pPr>
            <a:r>
              <a:rPr lang="en-GB"/>
              <a:t>3 mins</a:t>
            </a:r>
            <a:endParaRPr/>
          </a:p>
          <a:p>
            <a:pPr marL="0" lvl="0" indent="0" algn="l" rtl="0">
              <a:lnSpc>
                <a:spcPct val="115000"/>
              </a:lnSpc>
              <a:spcBef>
                <a:spcPts val="1200"/>
              </a:spcBef>
              <a:spcAft>
                <a:spcPts val="0"/>
              </a:spcAft>
              <a:buSzPts val="1100"/>
              <a:buNone/>
            </a:pPr>
            <a:r>
              <a:rPr lang="en-GB"/>
              <a:t>Explain that so far in this lesson, pupils have designed spaces for themselves and for others. They’ve used empathy to think of experiences that might appeal to another person. They’ve seen how everyone is different and understood that everyone experiences the world around them in different ways.</a:t>
            </a:r>
            <a:endParaRPr/>
          </a:p>
          <a:p>
            <a:pPr marL="0" lvl="0" indent="0" algn="l" rtl="0">
              <a:lnSpc>
                <a:spcPct val="115000"/>
              </a:lnSpc>
              <a:spcBef>
                <a:spcPts val="1200"/>
              </a:spcBef>
              <a:spcAft>
                <a:spcPts val="0"/>
              </a:spcAft>
              <a:buSzPts val="1100"/>
              <a:buNone/>
            </a:pPr>
            <a:r>
              <a:rPr lang="en-GB"/>
              <a:t>Now they are going to hear about some more specific ways designers use empathy to create places that work for </a:t>
            </a:r>
            <a:r>
              <a:rPr lang="en-GB" i="1"/>
              <a:t>everyone</a:t>
            </a:r>
            <a:r>
              <a:rPr lang="en-GB"/>
              <a:t>, not just one person.</a:t>
            </a:r>
            <a:endParaRPr/>
          </a:p>
          <a:p>
            <a:pPr marL="0" lvl="0" indent="0" algn="l" rtl="0">
              <a:lnSpc>
                <a:spcPct val="115000"/>
              </a:lnSpc>
              <a:spcBef>
                <a:spcPts val="1200"/>
              </a:spcBef>
              <a:spcAft>
                <a:spcPts val="1200"/>
              </a:spcAft>
              <a:buClr>
                <a:schemeClr val="dk1"/>
              </a:buClr>
              <a:buSzPts val="1100"/>
              <a:buFont typeface="Arial"/>
              <a:buNone/>
            </a:pPr>
            <a:endParaRPr sz="4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 1 min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Ask pupils what they thought about the video? Relate it to their lived experiences. Can they think of anything they have seen that’s been designed to give people a better experience or make them feel more comfortable? Does they know anybody who needs cool designs to help them?</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6" name="Google Shape;476;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- 5 mins (for next 3 slides)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Bring pupils back to the design challenge that was introduced in lesson 1: </a:t>
            </a:r>
            <a:r>
              <a:rPr lang="en-GB" b="1"/>
              <a:t>Use your imagination and empathy to redesign a space in your community so it works for everyone. </a:t>
            </a:r>
            <a:endParaRPr b="1"/>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Remind them that empathy is a superpower that helps us create spaces that work for everyone. When we take time to understand the needs and feelings of others, we can build a world that celebrates differences and brings people closer together.</a:t>
            </a:r>
            <a:endParaRPr>
              <a:solidFill>
                <a:schemeClr val="dk1"/>
              </a:solidFill>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GB"/>
              <a:t>Check for understanding of the challenge and what’s expected of them. You can use the following slides to reinforce the brief, so they understand the challenge.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0" name="Google Shape;490;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Use this slide to help pupils pick a public space they’d like to reimagine.</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Using the images as inspiration, encourage pupils to think about some of the busiest places in your community. Which ones are used by lots of people? Like a park, a school, a museum, a housing estate, or even a bus stop. </a:t>
            </a:r>
            <a:r>
              <a:rPr lang="en-GB" b="1">
                <a:solidFill>
                  <a:schemeClr val="dk1"/>
                </a:solidFill>
              </a:rPr>
              <a:t>You may even want to use some images from your local area here. </a:t>
            </a:r>
            <a:endParaRPr b="1">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They can write ideas for places on their </a:t>
            </a:r>
            <a:r>
              <a:rPr lang="en-GB" b="1">
                <a:solidFill>
                  <a:schemeClr val="dk1"/>
                </a:solidFill>
              </a:rPr>
              <a:t>Mind Maps.</a:t>
            </a:r>
            <a:endParaRPr b="1">
              <a:solidFill>
                <a:schemeClr val="dk1"/>
              </a:solidFill>
            </a:endParaRPr>
          </a:p>
          <a:p>
            <a:pPr marL="0" lvl="0" indent="0" algn="l" rtl="0">
              <a:lnSpc>
                <a:spcPct val="100000"/>
              </a:lnSpc>
              <a:spcBef>
                <a:spcPts val="0"/>
              </a:spcBef>
              <a:spcAft>
                <a:spcPts val="0"/>
              </a:spcAft>
              <a:buSzPts val="1100"/>
              <a:buNone/>
            </a:pPr>
            <a:endParaRPr b="1">
              <a:solidFill>
                <a:schemeClr val="dk1"/>
              </a:solidFill>
            </a:endParaRPr>
          </a:p>
          <a:p>
            <a:pPr marL="0" lvl="0" indent="0" algn="l" rtl="0">
              <a:lnSpc>
                <a:spcPct val="100000"/>
              </a:lnSpc>
              <a:spcBef>
                <a:spcPts val="0"/>
              </a:spcBef>
              <a:spcAft>
                <a:spcPts val="0"/>
              </a:spcAft>
              <a:buSzPts val="1100"/>
              <a:buNone/>
            </a:pPr>
            <a:r>
              <a:rPr lang="en-GB">
                <a:solidFill>
                  <a:schemeClr val="dk1"/>
                </a:solidFill>
              </a:rPr>
              <a:t>You could also use the </a:t>
            </a:r>
            <a:r>
              <a:rPr lang="en-GB" b="1">
                <a:solidFill>
                  <a:schemeClr val="dk1"/>
                </a:solidFill>
              </a:rPr>
              <a:t>place cards, on slide 42 of the appendix,</a:t>
            </a:r>
            <a:r>
              <a:rPr lang="en-GB">
                <a:solidFill>
                  <a:schemeClr val="dk1"/>
                </a:solidFill>
              </a:rPr>
              <a:t> if pupils are stuck for ideas.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Once pupils have decided on a place, ask them to imagine how different people experience that space:</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What’s easy or fun for some people but difficult for others?</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How might someone who uses a wheelchair, pushchair, or walking stick feel here?</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Would people from different cultures and backgrounds feel welcome?</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Put yourself in their shoes. Can you spot ways to make the space better for everyone?</a:t>
            </a: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You may wish to use the </a:t>
            </a:r>
            <a:r>
              <a:rPr lang="en-GB" b="1">
                <a:solidFill>
                  <a:schemeClr val="dk1"/>
                </a:solidFill>
              </a:rPr>
              <a:t>People Cards in the appendix, slides 43-44</a:t>
            </a:r>
            <a:r>
              <a:rPr lang="en-GB">
                <a:solidFill>
                  <a:schemeClr val="dk1"/>
                </a:solidFill>
              </a:rPr>
              <a:t>, to help them with this.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1" name="Google Shape;511;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a:solidFill>
                  <a:schemeClr val="dk1"/>
                </a:solidFill>
              </a:rPr>
              <a:t>Use this slide to inspire pupils with some ways they might reimagine a community spaces. Use the images and the prompts below to inspire pupils.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a:solidFill>
                  <a:schemeClr val="dk1"/>
                </a:solidFill>
              </a:rPr>
              <a:t>What if…</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GB">
                <a:solidFill>
                  <a:schemeClr val="dk1"/>
                </a:solidFill>
              </a:rPr>
              <a:t>A park had pathways wide enough for wheelchairs and pushchairs, scooters and bikes, with places to rest, eat picnics and play?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A library had a storytelling corner where people of all ages could share their culture and traditions?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A busy bus stop had bright murals and comfy seating that made waiting more enjoyable for all?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A playground had sensory spaces for kids who prefer quiet time as well as areas for big, exciting adventures?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a:solidFill>
                  <a:schemeClr val="dk1"/>
                </a:solidFill>
              </a:rPr>
              <a:t>Your mission is to reimagine a space that’s more than just practical—it’s welcoming, joyful, and inclusive.</a:t>
            </a:r>
            <a:endParaRPr>
              <a:solidFill>
                <a:schemeClr val="dk1"/>
              </a:solidFill>
            </a:endParaRPr>
          </a:p>
          <a:p>
            <a:pPr marL="0" lvl="0" indent="0" algn="l" rtl="0">
              <a:lnSpc>
                <a:spcPct val="100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4" name="Google Shape;544;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Finally, use this slide to remind pupils they will need to redesign the space so it work for everyone. </a:t>
            </a:r>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Remind them that empathy helps us create spaces where everyone feels welcome. When we understand people’s needs and feelings, we can design places that bring us together.</a:t>
            </a: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Use these questions to help them think about the space as it is and how it could be improved. </a:t>
            </a:r>
            <a:endParaRPr/>
          </a:p>
          <a:p>
            <a:pPr marL="0" lvl="0" indent="0" algn="l" rtl="0">
              <a:lnSpc>
                <a:spcPct val="100000"/>
              </a:lnSpc>
              <a:spcBef>
                <a:spcPts val="0"/>
              </a:spcBef>
              <a:spcAft>
                <a:spcPts val="0"/>
              </a:spcAft>
              <a:buSzPts val="1100"/>
              <a:buNone/>
            </a:pPr>
            <a:r>
              <a:rPr lang="en-GB" b="1"/>
              <a:t>Inclusivity</a:t>
            </a:r>
            <a:r>
              <a:rPr lang="en-GB"/>
              <a:t>. How can your space make everyone feel included?</a:t>
            </a:r>
            <a:endParaRPr/>
          </a:p>
          <a:p>
            <a:pPr marL="0" lvl="0" indent="0" algn="l" rtl="0">
              <a:lnSpc>
                <a:spcPct val="100000"/>
              </a:lnSpc>
              <a:spcBef>
                <a:spcPts val="0"/>
              </a:spcBef>
              <a:spcAft>
                <a:spcPts val="0"/>
              </a:spcAft>
              <a:buSzPts val="1100"/>
              <a:buNone/>
            </a:pPr>
            <a:r>
              <a:rPr lang="en-GB" b="1"/>
              <a:t>Accessibility</a:t>
            </a:r>
            <a:r>
              <a:rPr lang="en-GB"/>
              <a:t>. How can it be easy to use for all abilities?</a:t>
            </a:r>
            <a:endParaRPr/>
          </a:p>
          <a:p>
            <a:pPr marL="0" lvl="0" indent="0" algn="l" rtl="0">
              <a:lnSpc>
                <a:spcPct val="100000"/>
              </a:lnSpc>
              <a:spcBef>
                <a:spcPts val="0"/>
              </a:spcBef>
              <a:spcAft>
                <a:spcPts val="0"/>
              </a:spcAft>
              <a:buSzPts val="1100"/>
              <a:buNone/>
            </a:pPr>
            <a:r>
              <a:rPr lang="en-GB" b="1"/>
              <a:t>Community</a:t>
            </a:r>
            <a:r>
              <a:rPr lang="en-GB"/>
              <a:t>. How can it reflect different cultures and stories?</a:t>
            </a:r>
            <a:endParaRPr/>
          </a:p>
          <a:p>
            <a:pPr marL="0" lvl="0" indent="0" algn="l" rtl="0">
              <a:lnSpc>
                <a:spcPct val="100000"/>
              </a:lnSpc>
              <a:spcBef>
                <a:spcPts val="0"/>
              </a:spcBef>
              <a:spcAft>
                <a:spcPts val="0"/>
              </a:spcAft>
              <a:buSzPts val="1100"/>
              <a:buNone/>
            </a:pPr>
            <a:r>
              <a:rPr lang="en-GB" b="1"/>
              <a:t>Connection</a:t>
            </a:r>
            <a:r>
              <a:rPr lang="en-GB"/>
              <a:t>. How can it bring people together?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You may wish to give pupils a selection of </a:t>
            </a:r>
            <a:r>
              <a:rPr lang="en-GB" b="1"/>
              <a:t>People Cards</a:t>
            </a:r>
            <a:r>
              <a:rPr lang="en-GB"/>
              <a:t> (slides 43-44) to help them design with different users in mind.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0" name="Google Shape;560;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- 20 mins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Use this slide to explain all the jobs that need to be done before setting pupils off on their own.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rPr>
              <a:t>Brainstorm ideas</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Look at your mind maps. As a team, write down as many ideas as possible – the sillier, the better! Choose two or three of the best ideas to make even better. Decide on one idea as your solution.</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rPr>
              <a:t>Design your space</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Draw your brilliant solution in the Competition Worksheet.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rPr>
              <a:t>Build a model</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Create a model of your solution using all the cool materials available.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rPr>
              <a:t>Present your solution</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Share your ideas with the rest of the class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rPr>
              <a:t>Enter the Build for Belonging competition </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Make sure your ideas, designs and descriptions are included in your </a:t>
            </a:r>
            <a:r>
              <a:rPr lang="en-GB" b="1">
                <a:solidFill>
                  <a:schemeClr val="dk1"/>
                </a:solidFill>
              </a:rPr>
              <a:t>Competition Worksheet</a:t>
            </a:r>
            <a:r>
              <a:rPr lang="en-GB">
                <a:solidFill>
                  <a:schemeClr val="dk1"/>
                </a:solidFill>
              </a:rPr>
              <a:t>. Teams should submit one worksheet per team to the competition. Teachers can take a photo of the build to enter it into our competition.</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Remember: You can run the challenge as an individual challenge, in pairs or small groups of up to 4. You can allocate team roles using the </a:t>
            </a:r>
            <a:r>
              <a:rPr lang="en-GB" b="1">
                <a:solidFill>
                  <a:schemeClr val="dk1"/>
                </a:solidFill>
              </a:rPr>
              <a:t>Team Roles on slide 45, in the appendix</a:t>
            </a:r>
            <a:r>
              <a:rPr lang="en-GB">
                <a:solidFill>
                  <a:schemeClr val="dk1"/>
                </a:solidFill>
              </a:rPr>
              <a: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9" name="Google Shape;579;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solidFill>
                  <a:schemeClr val="dk1"/>
                </a:solidFill>
              </a:rPr>
              <a:t>Time - 10 mins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Allow some time for pupils to finalise their models and get ready to share their ideas with the class.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If you’re running the challenge with pairs or teams, use this list to remind each team member what they are responsible for:</a:t>
            </a:r>
            <a:endParaRPr>
              <a:solidFill>
                <a:schemeClr val="dk1"/>
              </a:solidFill>
            </a:endParaRPr>
          </a:p>
          <a:p>
            <a:pPr marL="0" lvl="0" indent="0" algn="l" rtl="0">
              <a:lnSpc>
                <a:spcPct val="100000"/>
              </a:lnSpc>
              <a:spcBef>
                <a:spcPts val="0"/>
              </a:spcBef>
              <a:spcAft>
                <a:spcPts val="0"/>
              </a:spcAft>
              <a:buSzPts val="1100"/>
              <a:buNone/>
            </a:pPr>
            <a:endParaRPr b="1">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Designer: </a:t>
            </a:r>
            <a:r>
              <a:rPr lang="en-GB">
                <a:solidFill>
                  <a:schemeClr val="dk1"/>
                </a:solidFill>
              </a:rPr>
              <a:t>Time to show off your artistic skills! Label your final drawing to highlight all the awesome features of your design.</a:t>
            </a:r>
            <a:endParaRPr>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Writer: </a:t>
            </a:r>
            <a:r>
              <a:rPr lang="en-GB">
                <a:solidFill>
                  <a:schemeClr val="dk1"/>
                </a:solidFill>
              </a:rPr>
              <a:t>Get your writing hat on! Write a cool description of your amazing solution so everyone knows how it works.</a:t>
            </a:r>
            <a:endParaRPr>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Builder: </a:t>
            </a:r>
            <a:r>
              <a:rPr lang="en-GB">
                <a:solidFill>
                  <a:schemeClr val="dk1"/>
                </a:solidFill>
              </a:rPr>
              <a:t>Your job is to get our model ready for its close-up! Make sure it's looking perfect for its big moment in the spotlight.</a:t>
            </a:r>
            <a:endParaRPr>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Presenter: </a:t>
            </a:r>
            <a:r>
              <a:rPr lang="en-GB">
                <a:solidFill>
                  <a:schemeClr val="dk1"/>
                </a:solidFill>
              </a:rPr>
              <a:t>You’re the star presenter! Get ready to wow the class with your awesome solution and explain how it works.</a:t>
            </a:r>
            <a:endParaRPr>
              <a:solidFill>
                <a:schemeClr val="dk1"/>
              </a:solidFill>
            </a:endParaRPr>
          </a:p>
          <a:p>
            <a:pPr marL="0" lvl="0" indent="0" algn="l" rtl="0">
              <a:lnSpc>
                <a:spcPct val="100000"/>
              </a:lnSpc>
              <a:spcBef>
                <a:spcPts val="0"/>
              </a:spcBef>
              <a:spcAft>
                <a:spcPts val="0"/>
              </a:spcAft>
              <a:buSzPts val="1100"/>
              <a:buNone/>
            </a:pPr>
            <a:endParaRPr b="1">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 </a:t>
            </a:r>
            <a:endParaRPr b="1">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2" name="Google Shape;592;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Ask pupils to stop working and place their models around the room for everyone to see.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If you are entering your class’ ideas into our Build for Belonging Competition, show this slide to get pupils excited! </a:t>
            </a:r>
            <a:endParaRPr/>
          </a:p>
          <a:p>
            <a:pPr marL="0" lvl="0" indent="0" algn="l" rtl="0">
              <a:lnSpc>
                <a:spcPct val="100000"/>
              </a:lnSpc>
              <a:spcBef>
                <a:spcPts val="0"/>
              </a:spcBef>
              <a:spcAft>
                <a:spcPts val="0"/>
              </a:spcAft>
              <a:buSzPts val="1100"/>
              <a:buNone/>
            </a:pPr>
            <a:r>
              <a:rPr lang="en-GB"/>
              <a:t>Enter by 30</a:t>
            </a:r>
            <a:r>
              <a:rPr lang="en-GB" baseline="30000"/>
              <a:t>th</a:t>
            </a:r>
            <a:r>
              <a:rPr lang="en-GB"/>
              <a:t> June at www.buildthechange.theday.co.uk/competition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3" name="Google Shape;603;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- 10 mins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Ask pupils to take it in turns to present their solution to the class. Encourage others to give positive and constructive feedback. </a:t>
            </a:r>
            <a:endParaRPr/>
          </a:p>
          <a:p>
            <a:pPr marL="0" lvl="0" indent="0" algn="l" rtl="0">
              <a:lnSpc>
                <a:spcPct val="100000"/>
              </a:lnSpc>
              <a:spcBef>
                <a:spcPts val="0"/>
              </a:spcBef>
              <a:spcAft>
                <a:spcPts val="0"/>
              </a:spcAft>
              <a:buSzPts val="1100"/>
              <a:buNone/>
            </a:pPr>
            <a:r>
              <a:rPr lang="en-GB"/>
              <a:t>You could ask them: What went well? What could be even better?</a:t>
            </a:r>
            <a:endParaRPr/>
          </a:p>
          <a:p>
            <a:pPr marL="0" lvl="0" indent="0" algn="l" rtl="0">
              <a:lnSpc>
                <a:spcPct val="100000"/>
              </a:lnSpc>
              <a:spcBef>
                <a:spcPts val="0"/>
              </a:spcBef>
              <a:spcAft>
                <a:spcPts val="0"/>
              </a:spcAft>
              <a:buSzPts val="1100"/>
              <a:buNone/>
            </a:pPr>
            <a:r>
              <a:rPr lang="en-GB"/>
              <a:t>Celebrate all their awesome ideas!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- 2 mins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Play the video to introduce pupils to the LEGO Group’s Build the Change programme.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https://www.youtube.com/watch?v=D7z8iXqjIkE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4" name="Google Shape;614;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Don’t forget to upload your learner’s awesome ideas to help us show everyone how awesome kids’ ideas are!</a:t>
            </a:r>
            <a:endParaRPr/>
          </a:p>
          <a:p>
            <a:pPr marL="0" marR="0" lvl="0" indent="0" algn="l" rtl="0">
              <a:lnSpc>
                <a:spcPct val="100000"/>
              </a:lnSpc>
              <a:spcBef>
                <a:spcPts val="0"/>
              </a:spcBef>
              <a:spcAft>
                <a:spcPts val="0"/>
              </a:spcAft>
              <a:buClr>
                <a:srgbClr val="000000"/>
              </a:buClr>
              <a:buSzPts val="1100"/>
              <a:buFont typeface="Arial"/>
              <a:buNone/>
            </a:pPr>
            <a:r>
              <a:rPr lang="en-GB"/>
              <a:t>You can upload photos and descriptions of your children’s creations to our Build the Change Tuesday gallery. They might even be our next Builder of the Week! Scan the QR code with a camera to start uploading, or visit: https://www.lego.com/en-gb/sustainability/buildthechange/challenges/theday/upload?CMP=EMC-LCE.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9" name="Google Shape;629;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2" name="Google Shape;642;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u="sng">
                <a:solidFill>
                  <a:schemeClr val="hlink"/>
                </a:solidFill>
                <a:hlinkClick r:id="rId3"/>
              </a:rPr>
              <a:t>https://www.lego.com/cdn/cs/sustainability/assets/bltb0153159ab030e5b/DPFP_People_and_Places_cards.pdf</a:t>
            </a:r>
            <a:r>
              <a:rPr lang="en-GB"/>
              <a:t> </a:t>
            </a:r>
            <a:endParaRPr/>
          </a:p>
          <a:p>
            <a:pPr marL="0" lvl="0" indent="0" algn="l" rtl="0">
              <a:lnSpc>
                <a:spcPct val="100000"/>
              </a:lnSpc>
              <a:spcBef>
                <a:spcPts val="0"/>
              </a:spcBef>
              <a:spcAft>
                <a:spcPts val="0"/>
              </a:spcAft>
              <a:buSzPts val="1100"/>
              <a:buNone/>
            </a:pPr>
            <a:r>
              <a:rPr lang="en-GB"/>
              <a:t>Use these </a:t>
            </a:r>
            <a:r>
              <a:rPr lang="en-GB" b="1"/>
              <a:t>Place Cards</a:t>
            </a:r>
            <a:r>
              <a:rPr lang="en-GB"/>
              <a:t> if pupils are struggling to think of a space to redesign.</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7" name="Google Shape;657;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a:solidFill>
                  <a:schemeClr val="dk1"/>
                </a:solidFill>
              </a:rPr>
              <a:t>Use these </a:t>
            </a:r>
            <a:r>
              <a:rPr lang="en-GB" b="1">
                <a:solidFill>
                  <a:schemeClr val="dk1"/>
                </a:solidFill>
              </a:rPr>
              <a:t>People Cards</a:t>
            </a:r>
            <a:r>
              <a:rPr lang="en-GB">
                <a:solidFill>
                  <a:schemeClr val="dk1"/>
                </a:solidFill>
              </a:rPr>
              <a:t> to help pupils make sure they are using empathy to design a space that works for different users.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9" name="Google Shape;669;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Use these </a:t>
            </a:r>
            <a:r>
              <a:rPr lang="en-GB" b="1"/>
              <a:t>People Cards</a:t>
            </a:r>
            <a:r>
              <a:rPr lang="en-GB"/>
              <a:t> to help pupils make sure they are using empathy to design a space that works for different users.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1" name="Google Shape;68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solidFill>
                  <a:schemeClr val="dk1"/>
                </a:solidFill>
              </a:rPr>
              <a:t>Use this slide if you are </a:t>
            </a:r>
            <a:r>
              <a:rPr lang="en-GB" b="1" u="sng">
                <a:solidFill>
                  <a:schemeClr val="dk1"/>
                </a:solidFill>
              </a:rPr>
              <a:t>asking students to work in groups.</a:t>
            </a:r>
            <a:r>
              <a:rPr lang="en-GB">
                <a:solidFill>
                  <a:schemeClr val="dk1"/>
                </a:solidFill>
              </a:rPr>
              <a:t> Please note: Students can enter the competition individually, in pairs or in teams of up to 4 people.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Explain the roles. Ask students to take on team roles according to their strengths.</a:t>
            </a: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You could even print out the slide or give them badges as a reminder.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Time - 3 mins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Use our playful activity to introduce the topic.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Ask pupils: Where is your favourite public place in the world? You can use the images on the next slide if they need some inspiration.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Once they’ve picked it, you could ask them to close their eyes and visualise the space. Can they imagine themselves in that space? What so they see, hear or smell? Are there any tastes or textures that spring to mind? E.g. a beach may make them remember the feeling of sand between their toes, the feel of wind on their face, the smell of the salty air etc.</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Invite them to use the creative materials in front of them to recreate it! Reassure them that it doesn’t have to look exactly like it does in real life – they should make it their own!</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While they build or draw, ask them: How do you feel when you are in that space? What makes it special to you?</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- 3 mins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In pairs, encourage them to share their favourite place, along with any feelings they have about that place.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Then, ask each pair to share their favourite places and any words or phrases that spring to mind with the class. What makes their place different, special or fun to be in? Have they ever been in that place or is it somewhere they want to go to one day in the future?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Make a class list of words and phrases that help describe the emotional impact of welcoming spaces.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Some words that may crop up:</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Welcoming, happy, exciting, comfortable, easy, friendly, fun, relaxing, enjoyable, interesting, stimulating, epic etc.</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OPTIONAL: </a:t>
            </a:r>
            <a:endParaRPr/>
          </a:p>
          <a:p>
            <a:pPr marL="0" lvl="0" indent="0" algn="l" rtl="0">
              <a:lnSpc>
                <a:spcPct val="100000"/>
              </a:lnSpc>
              <a:spcBef>
                <a:spcPts val="0"/>
              </a:spcBef>
              <a:spcAft>
                <a:spcPts val="0"/>
              </a:spcAft>
              <a:buSzPts val="1100"/>
              <a:buNone/>
            </a:pPr>
            <a:r>
              <a:rPr lang="en-GB"/>
              <a:t>AWESOME WORDS</a:t>
            </a:r>
            <a:endParaRPr/>
          </a:p>
          <a:p>
            <a:pPr marL="0" lvl="0" indent="0" algn="l" rtl="0">
              <a:lnSpc>
                <a:spcPct val="100000"/>
              </a:lnSpc>
              <a:spcBef>
                <a:spcPts val="0"/>
              </a:spcBef>
              <a:spcAft>
                <a:spcPts val="0"/>
              </a:spcAft>
              <a:buSzPts val="1100"/>
              <a:buNone/>
            </a:pPr>
            <a:r>
              <a:rPr lang="en-GB"/>
              <a:t>Depending on the age and ability of your class, you may want to spend some time introducing the class to some key words we’ll be using in this session. Ask them: which of these words do they recognize? Can they try telling everyone what they mean?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Design -------------------------------</a:t>
            </a:r>
            <a:endParaRPr/>
          </a:p>
          <a:p>
            <a:pPr marL="0" lvl="0" indent="0" algn="l" rtl="0">
              <a:lnSpc>
                <a:spcPct val="100000"/>
              </a:lnSpc>
              <a:spcBef>
                <a:spcPts val="0"/>
              </a:spcBef>
              <a:spcAft>
                <a:spcPts val="0"/>
              </a:spcAft>
              <a:buSzPts val="1100"/>
              <a:buNone/>
            </a:pPr>
            <a:r>
              <a:rPr lang="en-GB"/>
              <a:t>At its most simple, to design something means to make a detailed plan for something. Designers decide things like what that “something” will look like, how it’s made, how it will work, and what it is going to be used for.</a:t>
            </a:r>
            <a:endParaRPr/>
          </a:p>
          <a:p>
            <a:pPr marL="0" lvl="0" indent="0" algn="l" rtl="0">
              <a:lnSpc>
                <a:spcPct val="100000"/>
              </a:lnSpc>
              <a:spcBef>
                <a:spcPts val="0"/>
              </a:spcBef>
              <a:spcAft>
                <a:spcPts val="0"/>
              </a:spcAft>
              <a:buSzPts val="1100"/>
              <a:buNone/>
            </a:pPr>
            <a:r>
              <a:rPr lang="en-GB"/>
              <a:t>Questions: Have you ever designed something? What kinds of design can you think of? Or what comes to mind when you think of things that</a:t>
            </a:r>
            <a:endParaRPr/>
          </a:p>
          <a:p>
            <a:pPr marL="0" lvl="0" indent="0" algn="l" rtl="0">
              <a:lnSpc>
                <a:spcPct val="100000"/>
              </a:lnSpc>
              <a:spcBef>
                <a:spcPts val="0"/>
              </a:spcBef>
              <a:spcAft>
                <a:spcPts val="0"/>
              </a:spcAft>
              <a:buSzPts val="1100"/>
              <a:buNone/>
            </a:pPr>
            <a:r>
              <a:rPr lang="en-GB"/>
              <a:t>are designed? </a:t>
            </a:r>
            <a:r>
              <a:rPr lang="en-GB">
                <a:solidFill>
                  <a:schemeClr val="dk1"/>
                </a:solidFill>
              </a:rPr>
              <a:t>Explain that the word “design” covers many different things.</a:t>
            </a:r>
            <a:endParaRPr/>
          </a:p>
          <a:p>
            <a:pPr marL="0" lvl="0" indent="0" algn="l" rtl="0">
              <a:lnSpc>
                <a:spcPct val="100000"/>
              </a:lnSpc>
              <a:spcBef>
                <a:spcPts val="0"/>
              </a:spcBef>
              <a:spcAft>
                <a:spcPts val="0"/>
              </a:spcAft>
              <a:buSzPts val="1100"/>
              <a:buNone/>
            </a:pPr>
            <a:r>
              <a:rPr lang="en-GB"/>
              <a:t>Possible answers: Architecture, Graphic design, Art, Mechanical engineering, Cars, Fashion &amp; clothes, Products, Toys, Buildings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Built space ---------------------------------</a:t>
            </a:r>
            <a:endParaRPr/>
          </a:p>
          <a:p>
            <a:pPr marL="0" lvl="0" indent="0" algn="l" rtl="0">
              <a:lnSpc>
                <a:spcPct val="100000"/>
              </a:lnSpc>
              <a:spcBef>
                <a:spcPts val="0"/>
              </a:spcBef>
              <a:spcAft>
                <a:spcPts val="0"/>
              </a:spcAft>
              <a:buSzPts val="1100"/>
              <a:buNone/>
            </a:pPr>
            <a:r>
              <a:rPr lang="en-GB"/>
              <a:t>A built space is simply a place that is built by people, like a building or a park.</a:t>
            </a:r>
            <a:endParaRPr/>
          </a:p>
          <a:p>
            <a:pPr marL="0" lvl="0" indent="0" algn="l" rtl="0">
              <a:lnSpc>
                <a:spcPct val="100000"/>
              </a:lnSpc>
              <a:spcBef>
                <a:spcPts val="0"/>
              </a:spcBef>
              <a:spcAft>
                <a:spcPts val="0"/>
              </a:spcAft>
              <a:buSzPts val="1100"/>
              <a:buNone/>
            </a:pPr>
            <a:r>
              <a:rPr lang="en-GB"/>
              <a:t>Question: Can you think of any public spaces that aren’t built? </a:t>
            </a:r>
            <a:endParaRPr/>
          </a:p>
          <a:p>
            <a:pPr marL="0" lvl="0" indent="0" algn="l" rtl="0">
              <a:lnSpc>
                <a:spcPct val="100000"/>
              </a:lnSpc>
              <a:spcBef>
                <a:spcPts val="0"/>
              </a:spcBef>
              <a:spcAft>
                <a:spcPts val="0"/>
              </a:spcAft>
              <a:buSzPts val="1100"/>
              <a:buNone/>
            </a:pPr>
            <a:r>
              <a:rPr lang="en-GB"/>
              <a:t>Possible answers: This will usually be natural areas like woods, sea, the beach etc. although lots of these locations have built elements like visitors centres, picnic benches, toilets, cafe, beach bars, washing facilities etc.</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Use ---------------------------------------</a:t>
            </a:r>
            <a:endParaRPr/>
          </a:p>
          <a:p>
            <a:pPr marL="0" lvl="0" indent="0" algn="l" rtl="0">
              <a:lnSpc>
                <a:spcPct val="100000"/>
              </a:lnSpc>
              <a:spcBef>
                <a:spcPts val="0"/>
              </a:spcBef>
              <a:spcAft>
                <a:spcPts val="0"/>
              </a:spcAft>
              <a:buSzPts val="1100"/>
              <a:buNone/>
            </a:pPr>
            <a:r>
              <a:rPr lang="en-GB"/>
              <a:t>Every built space is built to be used for a certain thing. This is called its use. For example, a gym is designed to be used for exercising, and a park is designed to be used for relaxing and enjoying nature. </a:t>
            </a:r>
            <a:endParaRPr/>
          </a:p>
          <a:p>
            <a:pPr marL="0" lvl="0" indent="0" algn="l" rtl="0">
              <a:lnSpc>
                <a:spcPct val="100000"/>
              </a:lnSpc>
              <a:spcBef>
                <a:spcPts val="0"/>
              </a:spcBef>
              <a:spcAft>
                <a:spcPts val="0"/>
              </a:spcAft>
              <a:buSzPts val="1100"/>
              <a:buNone/>
            </a:pPr>
            <a:r>
              <a:rPr lang="en-GB"/>
              <a:t>Question: Can you think of any other built spaces that are used for different things?</a:t>
            </a:r>
            <a:endParaRPr/>
          </a:p>
          <a:p>
            <a:pPr marL="0" lvl="0" indent="0" algn="l" rtl="0">
              <a:lnSpc>
                <a:spcPct val="100000"/>
              </a:lnSpc>
              <a:spcBef>
                <a:spcPts val="0"/>
              </a:spcBef>
              <a:spcAft>
                <a:spcPts val="0"/>
              </a:spcAft>
              <a:buSzPts val="1100"/>
              <a:buNone/>
            </a:pPr>
            <a:r>
              <a:rPr lang="en-GB"/>
              <a:t>Possible answers: School, Museum, Train Station, Airport, Stadium, Restaurant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To make sure a built space can be used by everyone, designers need to think about different people and their wants and needs. These include disabilities like difficulties walking, seeing or hearing.,</a:t>
            </a: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Experience ---------------------------------------</a:t>
            </a:r>
            <a:endParaRPr/>
          </a:p>
          <a:p>
            <a:pPr marL="0" lvl="0" indent="0" algn="l" rtl="0">
              <a:lnSpc>
                <a:spcPct val="100000"/>
              </a:lnSpc>
              <a:spcBef>
                <a:spcPts val="0"/>
              </a:spcBef>
              <a:spcAft>
                <a:spcPts val="0"/>
              </a:spcAft>
              <a:buSzPts val="1100"/>
              <a:buNone/>
            </a:pPr>
            <a:r>
              <a:rPr lang="en-GB"/>
              <a:t>An experience is something that happens to you. It happens in a certain place and has a beginning and an end. The same things happening might feel like a different experience to different people. We all use our senses differently, understand things differently, and like and dislike different things.So depending on who you are, the same experience can be happy or sad, boring or interesting</a:t>
            </a:r>
            <a:endParaRPr/>
          </a:p>
          <a:p>
            <a:pPr marL="0" lvl="0" indent="0" algn="l" rtl="0">
              <a:lnSpc>
                <a:spcPct val="100000"/>
              </a:lnSpc>
              <a:spcBef>
                <a:spcPts val="0"/>
              </a:spcBef>
              <a:spcAft>
                <a:spcPts val="0"/>
              </a:spcAft>
              <a:buSzPts val="1100"/>
              <a:buNone/>
            </a:pPr>
            <a:r>
              <a:rPr lang="en-GB"/>
              <a:t>An experience is something that happens to you. It happens in a certain place and has a beginning and an end. The same things happening might feel like a different experience to different people. We all use our senses differently, understand things differently, and like and dislike different things. So depending on who you are, the same experience can be happy or sad, boring or interesting.</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000" u="sng">
                <a:solidFill>
                  <a:srgbClr val="0097A7"/>
                </a:solidFill>
                <a:hlinkClick r:id="rId3">
                  <a:extLst>
                    <a:ext uri="{A12FA001-AC4F-418D-AE19-62706E023703}">
                      <ahyp:hlinkClr xmlns:ahyp="http://schemas.microsoft.com/office/drawing/2018/hyperlinkcolor" val="tx"/>
                    </a:ext>
                  </a:extLst>
                </a:hlinkClick>
              </a:rPr>
              <a:t>https://www.lego.com/cdn/cs/sustainability/assets/bltb1946d8ff9fbc92f/DPFP_Intro_part1.mp4</a:t>
            </a:r>
            <a:r>
              <a:rPr lang="en-GB" sz="1000">
                <a:solidFill>
                  <a:srgbClr val="595959"/>
                </a:solidFill>
              </a:rPr>
              <a:t> </a:t>
            </a:r>
            <a:endParaRPr sz="300"/>
          </a:p>
          <a:p>
            <a:pPr marL="0" lvl="0" indent="0" algn="l" rtl="0">
              <a:lnSpc>
                <a:spcPct val="100000"/>
              </a:lnSpc>
              <a:spcBef>
                <a:spcPts val="1200"/>
              </a:spcBef>
              <a:spcAft>
                <a:spcPts val="0"/>
              </a:spcAft>
              <a:buSzPts val="1100"/>
              <a:buNone/>
            </a:pPr>
            <a:r>
              <a:rPr lang="en-GB"/>
              <a:t>Time - 3 mins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Encourage pupils to start a </a:t>
            </a:r>
            <a:r>
              <a:rPr lang="en-GB" b="1">
                <a:solidFill>
                  <a:schemeClr val="dk1"/>
                </a:solidFill>
              </a:rPr>
              <a:t>Mind Map</a:t>
            </a:r>
            <a:r>
              <a:rPr lang="en-GB">
                <a:solidFill>
                  <a:schemeClr val="dk1"/>
                </a:solidFill>
              </a:rPr>
              <a:t> in their </a:t>
            </a:r>
            <a:r>
              <a:rPr lang="en-GB" b="1">
                <a:solidFill>
                  <a:schemeClr val="dk1"/>
                </a:solidFill>
              </a:rPr>
              <a:t>Competition Worksheet</a:t>
            </a:r>
            <a:r>
              <a:rPr lang="en-GB">
                <a:solidFill>
                  <a:schemeClr val="dk1"/>
                </a:solidFill>
              </a:rPr>
              <a:t>. From this point, pupils should be capturing ideas and information about the topic in this.</a:t>
            </a: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Remind pupils about their favourite places. Explain that these spaces have created by designers. When we have a good experience in a place, it’s usually because a designer has paid close attention to the needs of the users.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Play the video to give children more understanding of the role designers play in designing the places we all enjoy.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- 1 min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Ask the children to share what stood out for them. </a:t>
            </a:r>
            <a:r>
              <a:rPr lang="en-GB">
                <a:solidFill>
                  <a:schemeClr val="dk1"/>
                </a:solidFill>
              </a:rPr>
              <a:t>Did they realise that so much thinking about people’s needs and wants goes into designing buildings and outdoor places? </a:t>
            </a: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Quick reflection questions: </a:t>
            </a:r>
            <a:endParaRPr/>
          </a:p>
          <a:p>
            <a:pPr marL="0" lvl="0" indent="0" algn="l" rtl="0">
              <a:lnSpc>
                <a:spcPct val="100000"/>
              </a:lnSpc>
              <a:spcBef>
                <a:spcPts val="0"/>
              </a:spcBef>
              <a:spcAft>
                <a:spcPts val="0"/>
              </a:spcAft>
              <a:buSzPts val="1100"/>
              <a:buNone/>
            </a:pPr>
            <a:r>
              <a:rPr lang="en-GB"/>
              <a:t>What did you think about the video? </a:t>
            </a:r>
            <a:endParaRPr/>
          </a:p>
          <a:p>
            <a:pPr marL="0" lvl="0" indent="0" algn="l" rtl="0">
              <a:lnSpc>
                <a:spcPct val="100000"/>
              </a:lnSpc>
              <a:spcBef>
                <a:spcPts val="0"/>
              </a:spcBef>
              <a:spcAft>
                <a:spcPts val="0"/>
              </a:spcAft>
              <a:buSzPts val="1100"/>
              <a:buNone/>
            </a:pPr>
            <a:r>
              <a:rPr lang="en-GB"/>
              <a:t>Did any of the examples look familiar? Have you seen similar things? </a:t>
            </a:r>
            <a:endParaRPr/>
          </a:p>
          <a:p>
            <a:pPr marL="0" lvl="0" indent="0" algn="l" rtl="0">
              <a:lnSpc>
                <a:spcPct val="100000"/>
              </a:lnSpc>
              <a:spcBef>
                <a:spcPts val="0"/>
              </a:spcBef>
              <a:spcAft>
                <a:spcPts val="0"/>
              </a:spcAft>
              <a:buSzPts val="1100"/>
              <a:buNone/>
            </a:pPr>
            <a:r>
              <a:rPr lang="en-GB"/>
              <a:t>Did anything surprise you?</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4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4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5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5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4" name="Google Shape;44;p5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5" name="Google Shape;45;p5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6" name="Google Shape;46;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
        <p:cNvGrpSpPr/>
        <p:nvPr/>
      </p:nvGrpSpPr>
      <p:grpSpPr>
        <a:xfrm>
          <a:off x="0" y="0"/>
          <a:ext cx="0" cy="0"/>
          <a:chOff x="0" y="0"/>
          <a:chExt cx="0" cy="0"/>
        </a:xfrm>
      </p:grpSpPr>
      <p:sp>
        <p:nvSpPr>
          <p:cNvPr id="48" name="Google Shape;48;p5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9" name="Google Shape;49;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
        <p:cNvGrpSpPr/>
        <p:nvPr/>
      </p:nvGrpSpPr>
      <p:grpSpPr>
        <a:xfrm>
          <a:off x="0" y="0"/>
          <a:ext cx="0" cy="0"/>
          <a:chOff x="0" y="0"/>
          <a:chExt cx="0" cy="0"/>
        </a:xfrm>
      </p:grpSpPr>
      <p:sp>
        <p:nvSpPr>
          <p:cNvPr id="14" name="Google Shape;14;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4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6" name="Google Shape;16;p4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7" name="Google Shape;17;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
        <p:cNvGrpSpPr/>
        <p:nvPr/>
      </p:nvGrpSpPr>
      <p:grpSpPr>
        <a:xfrm>
          <a:off x="0" y="0"/>
          <a:ext cx="0" cy="0"/>
          <a:chOff x="0" y="0"/>
          <a:chExt cx="0" cy="0"/>
        </a:xfrm>
      </p:grpSpPr>
      <p:sp>
        <p:nvSpPr>
          <p:cNvPr id="19" name="Google Shape;19;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5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3" name="Google Shape;23;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
        <p:cNvGrpSpPr/>
        <p:nvPr/>
      </p:nvGrpSpPr>
      <p:grpSpPr>
        <a:xfrm>
          <a:off x="0" y="0"/>
          <a:ext cx="0" cy="0"/>
          <a:chOff x="0" y="0"/>
          <a:chExt cx="0" cy="0"/>
        </a:xfrm>
      </p:grpSpPr>
      <p:sp>
        <p:nvSpPr>
          <p:cNvPr id="25" name="Google Shape;25;p5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6" name="Google Shape;26;p5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27" name="Google Shape;27;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5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0" name="Google Shape;30;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5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 name="Google Shape;33;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5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p5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 name="Google Shape;37;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5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0" name="Google Shape;40;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4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buildthechange.theday.co.uk/resources/the-new-school-built-to-boost-wellbeing/"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hyperlink" Target="https://www.youtube.com/watch?v=nS-mVlBZzQ0" TargetMode="External"/><Relationship Id="rId3" Type="http://schemas.openxmlformats.org/officeDocument/2006/relationships/image" Target="../media/image22.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hyperlink" Target="https://www.youtube.com/watch?v=BCWO3cDUkuU"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4.jpeg"/><Relationship Id="rId7"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2.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hyperlink" Target="https://drive.google.com/file/d/1LHsdfkWRAm4KiFZhyi1bFNRdGOTawhaZ/view" TargetMode="External"/><Relationship Id="rId3" Type="http://schemas.openxmlformats.org/officeDocument/2006/relationships/image" Target="../media/image22.png"/><Relationship Id="rId7"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drive.google.com/file/d/1LHsdfkWRAm4KiFZhyi1bFNRdGOTawhaZ/view" TargetMode="External"/><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hyperlink" Target="https://drive.google.com/file/d/1LHsdfkWRAm4KiFZhyi1bFNRdGOTawhaZ/view" TargetMode="External"/><Relationship Id="rId3" Type="http://schemas.openxmlformats.org/officeDocument/2006/relationships/image" Target="../media/image22.png"/><Relationship Id="rId7"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hyperlink" Target="http://drive.google.com/file/d/1LHsdfkWRAm4KiFZhyi1bFNRdGOTawhaZ/view" TargetMode="External"/><Relationship Id="rId5" Type="http://schemas.openxmlformats.org/officeDocument/2006/relationships/image" Target="../media/image8.png"/><Relationship Id="rId10" Type="http://schemas.openxmlformats.org/officeDocument/2006/relationships/image" Target="../media/image43.png"/><Relationship Id="rId4" Type="http://schemas.openxmlformats.org/officeDocument/2006/relationships/image" Target="../media/image7.pn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0.png"/><Relationship Id="rId7"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1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1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8.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jpeg"/><Relationship Id="rId3" Type="http://schemas.openxmlformats.org/officeDocument/2006/relationships/image" Target="../media/image56.jpeg"/><Relationship Id="rId7" Type="http://schemas.openxmlformats.org/officeDocument/2006/relationships/image" Target="../media/image57.jpeg"/><Relationship Id="rId12"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61.jpeg"/><Relationship Id="rId5" Type="http://schemas.openxmlformats.org/officeDocument/2006/relationships/image" Target="../media/image11.png"/><Relationship Id="rId10" Type="http://schemas.openxmlformats.org/officeDocument/2006/relationships/image" Target="../media/image60.jpeg"/><Relationship Id="rId4" Type="http://schemas.openxmlformats.org/officeDocument/2006/relationships/image" Target="../media/image10.png"/><Relationship Id="rId9"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6.jpeg"/><Relationship Id="rId7"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71.jpeg"/><Relationship Id="rId5" Type="http://schemas.openxmlformats.org/officeDocument/2006/relationships/image" Target="../media/image11.png"/><Relationship Id="rId10" Type="http://schemas.openxmlformats.org/officeDocument/2006/relationships/image" Target="../media/image70.jpeg"/><Relationship Id="rId4" Type="http://schemas.openxmlformats.org/officeDocument/2006/relationships/image" Target="../media/image10.png"/><Relationship Id="rId9" Type="http://schemas.openxmlformats.org/officeDocument/2006/relationships/image" Target="../media/image69.jpeg"/></Relationships>
</file>

<file path=ppt/slides/_rels/slide3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0.png"/><Relationship Id="rId7" Type="http://schemas.openxmlformats.org/officeDocument/2006/relationships/image" Target="../media/image73.jpe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72.png"/><Relationship Id="rId11" Type="http://schemas.openxmlformats.org/officeDocument/2006/relationships/image" Target="../media/image77.jpeg"/><Relationship Id="rId5" Type="http://schemas.openxmlformats.org/officeDocument/2006/relationships/image" Target="../media/image12.png"/><Relationship Id="rId10" Type="http://schemas.openxmlformats.org/officeDocument/2006/relationships/image" Target="../media/image76.jpeg"/><Relationship Id="rId4" Type="http://schemas.openxmlformats.org/officeDocument/2006/relationships/image" Target="../media/image11.png"/><Relationship Id="rId9" Type="http://schemas.openxmlformats.org/officeDocument/2006/relationships/image" Target="../media/image75.jpeg"/></Relationships>
</file>

<file path=ppt/slides/_rels/slide35.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8" Type="http://schemas.openxmlformats.org/officeDocument/2006/relationships/hyperlink" Target="http://buildthechange.theday.co.uk/competition" TargetMode="External"/><Relationship Id="rId3" Type="http://schemas.openxmlformats.org/officeDocument/2006/relationships/image" Target="../media/image83.jpg"/><Relationship Id="rId7"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www.youtube.com/watch?v=D7z8iXqjIkE" TargetMode="External"/><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hyperlink" Target="https://www.lego.com/en-gb/sustainability/buildthechange/challenges/theday/upload?CMP=EMC-LCE" TargetMode="External"/><Relationship Id="rId7" Type="http://schemas.openxmlformats.org/officeDocument/2006/relationships/image" Target="../media/image88.jpe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87.png"/><Relationship Id="rId10" Type="http://schemas.openxmlformats.org/officeDocument/2006/relationships/image" Target="../media/image91.png"/><Relationship Id="rId4" Type="http://schemas.openxmlformats.org/officeDocument/2006/relationships/hyperlink" Target="https://www.lego.com/en-gb/sustainability/buildthechange/challenges/theday/gallery?CMP=EMC-LCE" TargetMode="External"/><Relationship Id="rId9" Type="http://schemas.openxmlformats.org/officeDocument/2006/relationships/image" Target="../media/image90.jpeg"/></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3.png"/><Relationship Id="rId7"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1.pn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2.png"/><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
          <p:cNvSpPr/>
          <p:nvPr/>
        </p:nvSpPr>
        <p:spPr>
          <a:xfrm>
            <a:off x="0" y="0"/>
            <a:ext cx="9144000" cy="51780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GB" b="1">
                <a:solidFill>
                  <a:schemeClr val="lt1"/>
                </a:solidFill>
                <a:latin typeface="Noto Sans JP"/>
                <a:ea typeface="Noto Sans JP"/>
                <a:cs typeface="Noto Sans JP"/>
                <a:sym typeface="Noto Sans JP"/>
              </a:rPr>
              <a:t>Build for Belonging</a:t>
            </a:r>
            <a:endParaRPr b="1">
              <a:solidFill>
                <a:schemeClr val="lt1"/>
              </a:solidFill>
              <a:latin typeface="Noto Sans JP"/>
              <a:ea typeface="Noto Sans JP"/>
              <a:cs typeface="Noto Sans JP"/>
              <a:sym typeface="Noto Sans JP"/>
            </a:endParaRPr>
          </a:p>
        </p:txBody>
      </p:sp>
      <p:sp>
        <p:nvSpPr>
          <p:cNvPr id="56" name="Google Shape;56;p1"/>
          <p:cNvSpPr txBox="1">
            <a:spLocks noGrp="1"/>
          </p:cNvSpPr>
          <p:nvPr>
            <p:ph type="subTitle" idx="1"/>
          </p:nvPr>
        </p:nvSpPr>
        <p:spPr>
          <a:xfrm>
            <a:off x="166550" y="2834124"/>
            <a:ext cx="8520600" cy="1006355"/>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471"/>
              <a:buNone/>
            </a:pPr>
            <a:r>
              <a:rPr lang="en-GB" sz="2100" b="1">
                <a:solidFill>
                  <a:srgbClr val="FFD400"/>
                </a:solidFill>
                <a:latin typeface="Noto Sans JP"/>
                <a:ea typeface="Noto Sans JP"/>
                <a:cs typeface="Noto Sans JP"/>
                <a:sym typeface="Noto Sans JP"/>
              </a:rPr>
              <a:t>Design with Empathy Workshop  </a:t>
            </a:r>
            <a:endParaRPr sz="2100" b="1">
              <a:solidFill>
                <a:srgbClr val="FFD400"/>
              </a:solidFill>
              <a:latin typeface="Noto Sans JP"/>
              <a:ea typeface="Noto Sans JP"/>
              <a:cs typeface="Noto Sans JP"/>
              <a:sym typeface="Noto Sans JP"/>
            </a:endParaRPr>
          </a:p>
          <a:p>
            <a:pPr marL="0" lvl="0" indent="0" algn="ctr" rtl="0">
              <a:lnSpc>
                <a:spcPct val="120000"/>
              </a:lnSpc>
              <a:spcBef>
                <a:spcPts val="0"/>
              </a:spcBef>
              <a:spcAft>
                <a:spcPts val="0"/>
              </a:spcAft>
              <a:buSzPts val="2353"/>
              <a:buNone/>
            </a:pPr>
            <a:r>
              <a:rPr lang="en-GB" sz="2000" b="1">
                <a:solidFill>
                  <a:schemeClr val="lt1"/>
                </a:solidFill>
                <a:latin typeface="Noto Sans JP"/>
                <a:ea typeface="Noto Sans JP"/>
                <a:cs typeface="Noto Sans JP"/>
                <a:sym typeface="Noto Sans JP"/>
              </a:rPr>
              <a:t>Age 7-11</a:t>
            </a:r>
            <a:endParaRPr sz="2000" b="1">
              <a:solidFill>
                <a:schemeClr val="lt1"/>
              </a:solidFill>
              <a:latin typeface="Noto Sans JP"/>
              <a:ea typeface="Noto Sans JP"/>
              <a:cs typeface="Noto Sans JP"/>
              <a:sym typeface="Noto Sans JP"/>
            </a:endParaRPr>
          </a:p>
        </p:txBody>
      </p:sp>
      <p:pic>
        <p:nvPicPr>
          <p:cNvPr id="57" name="Google Shape;57;p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151151" y="417150"/>
            <a:ext cx="2841702" cy="1114201"/>
          </a:xfrm>
          <a:prstGeom prst="rect">
            <a:avLst/>
          </a:prstGeom>
          <a:noFill/>
          <a:ln>
            <a:noFill/>
          </a:ln>
        </p:spPr>
      </p:pic>
      <p:pic>
        <p:nvPicPr>
          <p:cNvPr id="58" name="Google Shape;58;p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464174" y="2834125"/>
            <a:ext cx="3402276" cy="2517824"/>
          </a:xfrm>
          <a:prstGeom prst="rect">
            <a:avLst/>
          </a:prstGeom>
          <a:noFill/>
          <a:ln>
            <a:noFill/>
          </a:ln>
        </p:spPr>
      </p:pic>
      <p:sp>
        <p:nvSpPr>
          <p:cNvPr id="59" name="Google Shape;59;p1"/>
          <p:cNvSpPr txBox="1"/>
          <p:nvPr/>
        </p:nvSpPr>
        <p:spPr>
          <a:xfrm>
            <a:off x="222050" y="4683550"/>
            <a:ext cx="5457000" cy="39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GB" sz="700" b="0" i="0" u="none" strike="noStrike" cap="none">
                <a:solidFill>
                  <a:schemeClr val="lt1"/>
                </a:solidFill>
                <a:latin typeface="Noto Sans JP"/>
                <a:ea typeface="Noto Sans JP"/>
                <a:cs typeface="Noto Sans JP"/>
                <a:sym typeface="Noto Sans JP"/>
              </a:rPr>
              <a:t>Build the Change is supported by the LEGO Foundation. LEGO, the LEGO logo, the Minifigure and the Brick and Knob configuration are trademarks and copyrights of the LEGO Group. ©2025 The LEGO Group. All rights reserved.</a:t>
            </a:r>
            <a:endParaRPr sz="700" b="0" i="0" u="none" strike="noStrike" cap="none">
              <a:solidFill>
                <a:schemeClr val="lt1"/>
              </a:solidFill>
              <a:latin typeface="Noto Sans JP"/>
              <a:ea typeface="Noto Sans JP"/>
              <a:cs typeface="Noto Sans JP"/>
              <a:sym typeface="Noto Sans JP"/>
            </a:endParaRPr>
          </a:p>
        </p:txBody>
      </p:sp>
      <p:pic>
        <p:nvPicPr>
          <p:cNvPr id="60" name="Google Shape;60;p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86324" y="95875"/>
            <a:ext cx="3123098" cy="1756751"/>
          </a:xfrm>
          <a:prstGeom prst="rect">
            <a:avLst/>
          </a:prstGeom>
          <a:noFill/>
          <a:ln>
            <a:noFill/>
          </a:ln>
        </p:spPr>
      </p:pic>
      <p:sp>
        <p:nvSpPr>
          <p:cNvPr id="61" name="Google Shape;61;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0"/>
          <p:cNvSpPr/>
          <p:nvPr/>
        </p:nvSpPr>
        <p:spPr>
          <a:xfrm>
            <a:off x="0" y="0"/>
            <a:ext cx="9144000" cy="51780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FFD400"/>
                </a:solidFill>
                <a:latin typeface="Noto Sans JP"/>
                <a:ea typeface="Noto Sans JP"/>
                <a:cs typeface="Noto Sans JP"/>
                <a:sym typeface="Noto Sans JP"/>
              </a:rPr>
              <a:t>Read all about it!</a:t>
            </a:r>
            <a:endParaRPr sz="3120" b="1">
              <a:solidFill>
                <a:srgbClr val="FFD400"/>
              </a:solidFill>
              <a:latin typeface="Noto Sans JP"/>
              <a:ea typeface="Noto Sans JP"/>
              <a:cs typeface="Noto Sans JP"/>
              <a:sym typeface="Noto Sans JP"/>
            </a:endParaRPr>
          </a:p>
        </p:txBody>
      </p:sp>
      <p:sp>
        <p:nvSpPr>
          <p:cNvPr id="168" name="Google Shape;168;p10"/>
          <p:cNvSpPr txBox="1">
            <a:spLocks noGrp="1"/>
          </p:cNvSpPr>
          <p:nvPr>
            <p:ph type="body" idx="1"/>
          </p:nvPr>
        </p:nvSpPr>
        <p:spPr>
          <a:xfrm>
            <a:off x="366775" y="1225750"/>
            <a:ext cx="33372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GB" sz="1900">
                <a:solidFill>
                  <a:srgbClr val="EFEDED"/>
                </a:solidFill>
                <a:latin typeface="Noto Sans JP"/>
                <a:ea typeface="Noto Sans JP"/>
                <a:cs typeface="Noto Sans JP"/>
                <a:sym typeface="Noto Sans JP"/>
              </a:rPr>
              <a:t>The new school</a:t>
            </a:r>
            <a:endParaRPr sz="1900">
              <a:solidFill>
                <a:srgbClr val="EFEDED"/>
              </a:solidFill>
              <a:latin typeface="Noto Sans JP"/>
              <a:ea typeface="Noto Sans JP"/>
              <a:cs typeface="Noto Sans JP"/>
              <a:sym typeface="Noto Sans JP"/>
            </a:endParaRPr>
          </a:p>
          <a:p>
            <a:pPr marL="0" lvl="0" indent="0" algn="l" rtl="0">
              <a:lnSpc>
                <a:spcPct val="115000"/>
              </a:lnSpc>
              <a:spcBef>
                <a:spcPts val="0"/>
              </a:spcBef>
              <a:spcAft>
                <a:spcPts val="0"/>
              </a:spcAft>
              <a:buSzPts val="1800"/>
              <a:buNone/>
            </a:pPr>
            <a:r>
              <a:rPr lang="en-GB" sz="1900">
                <a:solidFill>
                  <a:srgbClr val="EFEDED"/>
                </a:solidFill>
                <a:latin typeface="Noto Sans JP"/>
                <a:ea typeface="Noto Sans JP"/>
                <a:cs typeface="Noto Sans JP"/>
                <a:sym typeface="Noto Sans JP"/>
              </a:rPr>
              <a:t>built to boost</a:t>
            </a:r>
            <a:endParaRPr sz="1900">
              <a:solidFill>
                <a:srgbClr val="EFEDED"/>
              </a:solidFill>
              <a:latin typeface="Noto Sans JP"/>
              <a:ea typeface="Noto Sans JP"/>
              <a:cs typeface="Noto Sans JP"/>
              <a:sym typeface="Noto Sans JP"/>
            </a:endParaRPr>
          </a:p>
          <a:p>
            <a:pPr marL="0" lvl="0" indent="0" algn="l" rtl="0">
              <a:lnSpc>
                <a:spcPct val="115000"/>
              </a:lnSpc>
              <a:spcBef>
                <a:spcPts val="0"/>
              </a:spcBef>
              <a:spcAft>
                <a:spcPts val="0"/>
              </a:spcAft>
              <a:buSzPts val="1800"/>
              <a:buNone/>
            </a:pPr>
            <a:r>
              <a:rPr lang="en-GB" sz="1900">
                <a:solidFill>
                  <a:srgbClr val="EFEDED"/>
                </a:solidFill>
                <a:latin typeface="Noto Sans JP"/>
                <a:ea typeface="Noto Sans JP"/>
                <a:cs typeface="Noto Sans JP"/>
                <a:sym typeface="Noto Sans JP"/>
              </a:rPr>
              <a:t>wellbeing</a:t>
            </a:r>
            <a:endParaRPr sz="1900">
              <a:solidFill>
                <a:srgbClr val="EFEDED"/>
              </a:solidFill>
              <a:latin typeface="Noto Sans JP"/>
              <a:ea typeface="Noto Sans JP"/>
              <a:cs typeface="Noto Sans JP"/>
              <a:sym typeface="Noto Sans JP"/>
            </a:endParaRPr>
          </a:p>
          <a:p>
            <a:pPr marL="0" lvl="0" indent="0" algn="l" rtl="0">
              <a:lnSpc>
                <a:spcPct val="115000"/>
              </a:lnSpc>
              <a:spcBef>
                <a:spcPts val="1200"/>
              </a:spcBef>
              <a:spcAft>
                <a:spcPts val="1200"/>
              </a:spcAft>
              <a:buSzPts val="1800"/>
              <a:buNone/>
            </a:pPr>
            <a:r>
              <a:rPr lang="en-GB" sz="1500" i="1">
                <a:solidFill>
                  <a:srgbClr val="FFFF00"/>
                </a:solidFill>
                <a:latin typeface="Noto Sans JP"/>
                <a:ea typeface="Noto Sans JP"/>
                <a:cs typeface="Noto Sans JP"/>
                <a:sym typeface="Noto Sans JP"/>
              </a:rPr>
              <a:t>Download the </a:t>
            </a:r>
            <a:r>
              <a:rPr lang="en-GB" sz="1500" i="1" u="sng">
                <a:solidFill>
                  <a:schemeClr val="hlink"/>
                </a:solidFill>
                <a:latin typeface="Noto Sans JP"/>
                <a:ea typeface="Noto Sans JP"/>
                <a:cs typeface="Noto Sans JP"/>
                <a:sym typeface="Noto Sans JP"/>
                <a:hlinkClick r:id="rId3"/>
              </a:rPr>
              <a:t>news</a:t>
            </a:r>
            <a:r>
              <a:rPr lang="en-GB" sz="1500" i="1">
                <a:solidFill>
                  <a:srgbClr val="FFFF00"/>
                </a:solidFill>
                <a:latin typeface="Noto Sans JP"/>
                <a:ea typeface="Noto Sans JP"/>
                <a:cs typeface="Noto Sans JP"/>
                <a:sym typeface="Noto Sans JP"/>
              </a:rPr>
              <a:t> article here.</a:t>
            </a:r>
            <a:endParaRPr sz="1500" i="1">
              <a:solidFill>
                <a:srgbClr val="FFFF00"/>
              </a:solidFill>
              <a:latin typeface="Noto Sans JP"/>
              <a:ea typeface="Noto Sans JP"/>
              <a:cs typeface="Noto Sans JP"/>
              <a:sym typeface="Noto Sans JP"/>
            </a:endParaRPr>
          </a:p>
        </p:txBody>
      </p:sp>
      <p:sp>
        <p:nvSpPr>
          <p:cNvPr id="169" name="Google Shape;169;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10</a:t>
            </a:fld>
            <a:endParaRPr/>
          </a:p>
        </p:txBody>
      </p:sp>
      <p:pic>
        <p:nvPicPr>
          <p:cNvPr id="170" name="Google Shape;170;p10" title="ND-BTC--25-2-25-1.jp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404225">
            <a:off x="4106765" y="274835"/>
            <a:ext cx="3676920" cy="513764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1"/>
          <p:cNvSpPr txBox="1">
            <a:spLocks noGrp="1"/>
          </p:cNvSpPr>
          <p:nvPr>
            <p:ph type="title"/>
          </p:nvPr>
        </p:nvSpPr>
        <p:spPr>
          <a:xfrm>
            <a:off x="397200" y="2740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2760AA"/>
                </a:solidFill>
                <a:latin typeface="Noto Sans JP"/>
                <a:ea typeface="Noto Sans JP"/>
                <a:cs typeface="Noto Sans JP"/>
                <a:sym typeface="Noto Sans JP"/>
              </a:rPr>
              <a:t>What did we learn?</a:t>
            </a:r>
            <a:endParaRPr sz="3120" b="1">
              <a:solidFill>
                <a:srgbClr val="2760AA"/>
              </a:solidFill>
              <a:latin typeface="Noto Sans JP"/>
              <a:ea typeface="Noto Sans JP"/>
              <a:cs typeface="Noto Sans JP"/>
              <a:sym typeface="Noto Sans JP"/>
            </a:endParaRPr>
          </a:p>
        </p:txBody>
      </p:sp>
      <p:pic>
        <p:nvPicPr>
          <p:cNvPr id="176" name="Google Shape;176;p11"/>
          <p:cNvPicPr preferRelativeResize="0"/>
          <p:nvPr/>
        </p:nvPicPr>
        <p:blipFill rotWithShape="1">
          <a:blip r:embed="rId3">
            <a:alphaModFix/>
          </a:blip>
          <a:srcRect/>
          <a:stretch/>
        </p:blipFill>
        <p:spPr>
          <a:xfrm>
            <a:off x="468196" y="1017725"/>
            <a:ext cx="8207608" cy="3228201"/>
          </a:xfrm>
          <a:prstGeom prst="rect">
            <a:avLst/>
          </a:prstGeom>
          <a:noFill/>
          <a:ln>
            <a:noFill/>
          </a:ln>
        </p:spPr>
      </p:pic>
      <p:sp>
        <p:nvSpPr>
          <p:cNvPr id="177" name="Google Shape;177;p11"/>
          <p:cNvSpPr/>
          <p:nvPr/>
        </p:nvSpPr>
        <p:spPr>
          <a:xfrm>
            <a:off x="-2413500" y="447920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1"/>
          <p:cNvSpPr/>
          <p:nvPr/>
        </p:nvSpPr>
        <p:spPr>
          <a:xfrm>
            <a:off x="5330900" y="4479200"/>
            <a:ext cx="6699600" cy="8022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9" name="Google Shape;179;p1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437467" y="4575700"/>
            <a:ext cx="333455" cy="333450"/>
          </a:xfrm>
          <a:prstGeom prst="rect">
            <a:avLst/>
          </a:prstGeom>
          <a:noFill/>
          <a:ln>
            <a:noFill/>
          </a:ln>
        </p:spPr>
      </p:pic>
      <p:pic>
        <p:nvPicPr>
          <p:cNvPr id="180" name="Google Shape;180;p1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630748" y="4591388"/>
            <a:ext cx="695004" cy="302075"/>
          </a:xfrm>
          <a:prstGeom prst="rect">
            <a:avLst/>
          </a:prstGeom>
          <a:noFill/>
          <a:ln w="9525" cap="flat" cmpd="sng">
            <a:solidFill>
              <a:srgbClr val="FFFFFF"/>
            </a:solidFill>
            <a:prstDash val="solid"/>
            <a:round/>
            <a:headEnd type="none" w="sm" len="sm"/>
            <a:tailEnd type="none" w="sm" len="sm"/>
          </a:ln>
        </p:spPr>
      </p:pic>
      <p:pic>
        <p:nvPicPr>
          <p:cNvPr id="181" name="Google Shape;181;p11"/>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35950" y="4575712"/>
            <a:ext cx="850452" cy="333450"/>
          </a:xfrm>
          <a:prstGeom prst="rect">
            <a:avLst/>
          </a:prstGeom>
          <a:noFill/>
          <a:ln>
            <a:noFill/>
          </a:ln>
        </p:spPr>
      </p:pic>
      <p:sp>
        <p:nvSpPr>
          <p:cNvPr id="182" name="Google Shape;182;p11"/>
          <p:cNvSpPr/>
          <p:nvPr/>
        </p:nvSpPr>
        <p:spPr>
          <a:xfrm>
            <a:off x="1196725" y="1306625"/>
            <a:ext cx="1380000" cy="854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11"/>
          <p:cNvSpPr/>
          <p:nvPr/>
        </p:nvSpPr>
        <p:spPr>
          <a:xfrm>
            <a:off x="6788325" y="1306625"/>
            <a:ext cx="1380000" cy="854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11"/>
          <p:cNvSpPr/>
          <p:nvPr/>
        </p:nvSpPr>
        <p:spPr>
          <a:xfrm>
            <a:off x="4034400" y="1459025"/>
            <a:ext cx="1380000" cy="854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11"/>
          <p:cNvSpPr/>
          <p:nvPr/>
        </p:nvSpPr>
        <p:spPr>
          <a:xfrm>
            <a:off x="1171700" y="2892913"/>
            <a:ext cx="1380000" cy="854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11"/>
          <p:cNvSpPr/>
          <p:nvPr/>
        </p:nvSpPr>
        <p:spPr>
          <a:xfrm>
            <a:off x="6763300" y="2892913"/>
            <a:ext cx="1380000" cy="854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11"/>
          <p:cNvSpPr/>
          <p:nvPr/>
        </p:nvSpPr>
        <p:spPr>
          <a:xfrm>
            <a:off x="4009375" y="3045313"/>
            <a:ext cx="1380000" cy="854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11"/>
          <p:cNvSpPr txBox="1">
            <a:spLocks noGrp="1"/>
          </p:cNvSpPr>
          <p:nvPr>
            <p:ph type="title"/>
          </p:nvPr>
        </p:nvSpPr>
        <p:spPr>
          <a:xfrm>
            <a:off x="635950" y="1221275"/>
            <a:ext cx="2130600" cy="1025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GB" sz="3120" b="1">
                <a:solidFill>
                  <a:srgbClr val="217C3C"/>
                </a:solidFill>
                <a:latin typeface="Noto Sans JP"/>
                <a:ea typeface="Noto Sans JP"/>
                <a:cs typeface="Noto Sans JP"/>
                <a:sym typeface="Noto Sans JP"/>
              </a:rPr>
              <a:t>What </a:t>
            </a:r>
            <a:endParaRPr sz="3120" b="1">
              <a:solidFill>
                <a:srgbClr val="217C3C"/>
              </a:solidFill>
              <a:latin typeface="Noto Sans JP"/>
              <a:ea typeface="Noto Sans JP"/>
              <a:cs typeface="Noto Sans JP"/>
              <a:sym typeface="Noto Sans JP"/>
            </a:endParaRPr>
          </a:p>
          <a:p>
            <a:pPr marL="0" lvl="0" indent="0" algn="ctr" rtl="0">
              <a:lnSpc>
                <a:spcPct val="100000"/>
              </a:lnSpc>
              <a:spcBef>
                <a:spcPts val="0"/>
              </a:spcBef>
              <a:spcAft>
                <a:spcPts val="0"/>
              </a:spcAft>
              <a:buSzPts val="990"/>
              <a:buNone/>
            </a:pPr>
            <a:r>
              <a:rPr lang="en-GB" sz="1500">
                <a:solidFill>
                  <a:srgbClr val="217C3C"/>
                </a:solidFill>
                <a:highlight>
                  <a:srgbClr val="FFFFFF"/>
                </a:highlight>
                <a:latin typeface="Noto Sans JP"/>
                <a:ea typeface="Noto Sans JP"/>
                <a:cs typeface="Noto Sans JP"/>
                <a:sym typeface="Noto Sans JP"/>
              </a:rPr>
              <a:t>is the school’s motto</a:t>
            </a:r>
            <a:r>
              <a:rPr lang="en-GB" sz="1500">
                <a:solidFill>
                  <a:srgbClr val="217C3C"/>
                </a:solidFill>
                <a:latin typeface="Noto Sans JP"/>
                <a:ea typeface="Noto Sans JP"/>
                <a:cs typeface="Noto Sans JP"/>
                <a:sym typeface="Noto Sans JP"/>
              </a:rPr>
              <a:t>?</a:t>
            </a:r>
            <a:endParaRPr sz="1500">
              <a:solidFill>
                <a:srgbClr val="217C3C"/>
              </a:solidFill>
              <a:latin typeface="Noto Sans JP"/>
              <a:ea typeface="Noto Sans JP"/>
              <a:cs typeface="Noto Sans JP"/>
              <a:sym typeface="Noto Sans JP"/>
            </a:endParaRPr>
          </a:p>
        </p:txBody>
      </p:sp>
      <p:sp>
        <p:nvSpPr>
          <p:cNvPr id="189" name="Google Shape;189;p11"/>
          <p:cNvSpPr txBox="1">
            <a:spLocks noGrp="1"/>
          </p:cNvSpPr>
          <p:nvPr>
            <p:ph type="title"/>
          </p:nvPr>
        </p:nvSpPr>
        <p:spPr>
          <a:xfrm>
            <a:off x="3333750" y="1221275"/>
            <a:ext cx="2418000" cy="1025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GB" sz="3120" b="1">
                <a:solidFill>
                  <a:srgbClr val="2760AA"/>
                </a:solidFill>
                <a:latin typeface="Noto Sans JP"/>
                <a:ea typeface="Noto Sans JP"/>
                <a:cs typeface="Noto Sans JP"/>
                <a:sym typeface="Noto Sans JP"/>
              </a:rPr>
              <a:t>Why </a:t>
            </a:r>
            <a:endParaRPr sz="3120" b="1">
              <a:solidFill>
                <a:srgbClr val="2760AA"/>
              </a:solidFill>
              <a:latin typeface="Noto Sans JP"/>
              <a:ea typeface="Noto Sans JP"/>
              <a:cs typeface="Noto Sans JP"/>
              <a:sym typeface="Noto Sans JP"/>
            </a:endParaRPr>
          </a:p>
          <a:p>
            <a:pPr marL="0" lvl="0" indent="0" algn="ctr" rtl="0">
              <a:lnSpc>
                <a:spcPct val="100000"/>
              </a:lnSpc>
              <a:spcBef>
                <a:spcPts val="0"/>
              </a:spcBef>
              <a:spcAft>
                <a:spcPts val="0"/>
              </a:spcAft>
              <a:buSzPts val="990"/>
              <a:buNone/>
            </a:pPr>
            <a:r>
              <a:rPr lang="en-GB" sz="1500">
                <a:solidFill>
                  <a:srgbClr val="2760AA"/>
                </a:solidFill>
                <a:latin typeface="Noto Sans JP"/>
                <a:ea typeface="Noto Sans JP"/>
                <a:cs typeface="Noto Sans JP"/>
                <a:sym typeface="Noto Sans JP"/>
              </a:rPr>
              <a:t>did the school choose this redesign?</a:t>
            </a:r>
            <a:endParaRPr sz="1500">
              <a:solidFill>
                <a:srgbClr val="2760AA"/>
              </a:solidFill>
              <a:latin typeface="Noto Sans JP"/>
              <a:ea typeface="Noto Sans JP"/>
              <a:cs typeface="Noto Sans JP"/>
              <a:sym typeface="Noto Sans JP"/>
            </a:endParaRPr>
          </a:p>
        </p:txBody>
      </p:sp>
      <p:sp>
        <p:nvSpPr>
          <p:cNvPr id="190" name="Google Shape;190;p11"/>
          <p:cNvSpPr txBox="1">
            <a:spLocks noGrp="1"/>
          </p:cNvSpPr>
          <p:nvPr>
            <p:ph type="title"/>
          </p:nvPr>
        </p:nvSpPr>
        <p:spPr>
          <a:xfrm>
            <a:off x="6338750" y="1221275"/>
            <a:ext cx="2130600" cy="1025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GB" sz="3120" b="1">
                <a:solidFill>
                  <a:srgbClr val="217C3C"/>
                </a:solidFill>
                <a:latin typeface="Noto Sans JP"/>
                <a:ea typeface="Noto Sans JP"/>
                <a:cs typeface="Noto Sans JP"/>
                <a:sym typeface="Noto Sans JP"/>
              </a:rPr>
              <a:t>Who </a:t>
            </a:r>
            <a:endParaRPr sz="3120" b="1">
              <a:solidFill>
                <a:srgbClr val="217C3C"/>
              </a:solidFill>
              <a:latin typeface="Noto Sans JP"/>
              <a:ea typeface="Noto Sans JP"/>
              <a:cs typeface="Noto Sans JP"/>
              <a:sym typeface="Noto Sans JP"/>
            </a:endParaRPr>
          </a:p>
          <a:p>
            <a:pPr marL="0" lvl="0" indent="0" algn="ctr" rtl="0">
              <a:lnSpc>
                <a:spcPct val="100000"/>
              </a:lnSpc>
              <a:spcBef>
                <a:spcPts val="0"/>
              </a:spcBef>
              <a:spcAft>
                <a:spcPts val="0"/>
              </a:spcAft>
              <a:buSzPts val="990"/>
              <a:buNone/>
            </a:pPr>
            <a:r>
              <a:rPr lang="en-GB" sz="1500">
                <a:solidFill>
                  <a:srgbClr val="217C3C"/>
                </a:solidFill>
                <a:highlight>
                  <a:srgbClr val="FFFFFF"/>
                </a:highlight>
                <a:latin typeface="Noto Sans JP"/>
                <a:ea typeface="Noto Sans JP"/>
                <a:cs typeface="Noto Sans JP"/>
                <a:sym typeface="Noto Sans JP"/>
              </a:rPr>
              <a:t> has issued new building guidelines?</a:t>
            </a:r>
            <a:endParaRPr sz="1500">
              <a:solidFill>
                <a:srgbClr val="217C3C"/>
              </a:solidFill>
              <a:latin typeface="Noto Sans JP"/>
              <a:ea typeface="Noto Sans JP"/>
              <a:cs typeface="Noto Sans JP"/>
              <a:sym typeface="Noto Sans JP"/>
            </a:endParaRPr>
          </a:p>
        </p:txBody>
      </p:sp>
      <p:sp>
        <p:nvSpPr>
          <p:cNvPr id="191" name="Google Shape;191;p11"/>
          <p:cNvSpPr txBox="1">
            <a:spLocks noGrp="1"/>
          </p:cNvSpPr>
          <p:nvPr>
            <p:ph type="title"/>
          </p:nvPr>
        </p:nvSpPr>
        <p:spPr>
          <a:xfrm>
            <a:off x="3333750" y="2894250"/>
            <a:ext cx="2418000" cy="1025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GB" sz="3120" b="1">
                <a:solidFill>
                  <a:srgbClr val="A4C919"/>
                </a:solidFill>
                <a:latin typeface="Noto Sans JP"/>
                <a:ea typeface="Noto Sans JP"/>
                <a:cs typeface="Noto Sans JP"/>
                <a:sym typeface="Noto Sans JP"/>
              </a:rPr>
              <a:t>How </a:t>
            </a:r>
            <a:endParaRPr sz="3120" b="1">
              <a:solidFill>
                <a:srgbClr val="A4C919"/>
              </a:solidFill>
              <a:latin typeface="Noto Sans JP"/>
              <a:ea typeface="Noto Sans JP"/>
              <a:cs typeface="Noto Sans JP"/>
              <a:sym typeface="Noto Sans JP"/>
            </a:endParaRPr>
          </a:p>
          <a:p>
            <a:pPr marL="0" lvl="0" indent="0" algn="ctr" rtl="0">
              <a:lnSpc>
                <a:spcPct val="100000"/>
              </a:lnSpc>
              <a:spcBef>
                <a:spcPts val="0"/>
              </a:spcBef>
              <a:spcAft>
                <a:spcPts val="0"/>
              </a:spcAft>
              <a:buSzPts val="990"/>
              <a:buNone/>
            </a:pPr>
            <a:r>
              <a:rPr lang="en-GB" sz="1500">
                <a:solidFill>
                  <a:srgbClr val="A4C919"/>
                </a:solidFill>
                <a:highlight>
                  <a:srgbClr val="FFFFFF"/>
                </a:highlight>
                <a:latin typeface="Noto Sans JP"/>
                <a:ea typeface="Noto Sans JP"/>
                <a:cs typeface="Noto Sans JP"/>
                <a:sym typeface="Noto Sans JP"/>
              </a:rPr>
              <a:t> many languages are spoken at the school?</a:t>
            </a:r>
            <a:endParaRPr sz="1500">
              <a:solidFill>
                <a:srgbClr val="A4C919"/>
              </a:solidFill>
              <a:latin typeface="Noto Sans JP"/>
              <a:ea typeface="Noto Sans JP"/>
              <a:cs typeface="Noto Sans JP"/>
              <a:sym typeface="Noto Sans JP"/>
            </a:endParaRPr>
          </a:p>
        </p:txBody>
      </p:sp>
      <p:sp>
        <p:nvSpPr>
          <p:cNvPr id="192" name="Google Shape;192;p11"/>
          <p:cNvSpPr txBox="1">
            <a:spLocks noGrp="1"/>
          </p:cNvSpPr>
          <p:nvPr>
            <p:ph type="title"/>
          </p:nvPr>
        </p:nvSpPr>
        <p:spPr>
          <a:xfrm>
            <a:off x="6203600" y="2894250"/>
            <a:ext cx="2418000" cy="1025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GB" sz="3120" b="1">
                <a:solidFill>
                  <a:srgbClr val="434343"/>
                </a:solidFill>
                <a:latin typeface="Noto Sans JP"/>
                <a:ea typeface="Noto Sans JP"/>
                <a:cs typeface="Noto Sans JP"/>
                <a:sym typeface="Noto Sans JP"/>
              </a:rPr>
              <a:t>Where </a:t>
            </a:r>
            <a:endParaRPr sz="3120" b="1">
              <a:solidFill>
                <a:srgbClr val="434343"/>
              </a:solidFill>
              <a:latin typeface="Noto Sans JP"/>
              <a:ea typeface="Noto Sans JP"/>
              <a:cs typeface="Noto Sans JP"/>
              <a:sym typeface="Noto Sans JP"/>
            </a:endParaRPr>
          </a:p>
          <a:p>
            <a:pPr marL="0" lvl="0" indent="0" algn="ctr" rtl="0">
              <a:lnSpc>
                <a:spcPct val="100000"/>
              </a:lnSpc>
              <a:spcBef>
                <a:spcPts val="0"/>
              </a:spcBef>
              <a:spcAft>
                <a:spcPts val="0"/>
              </a:spcAft>
              <a:buSzPts val="990"/>
              <a:buNone/>
            </a:pPr>
            <a:r>
              <a:rPr lang="en-GB" sz="1500">
                <a:solidFill>
                  <a:srgbClr val="444746"/>
                </a:solidFill>
                <a:highlight>
                  <a:srgbClr val="FFFFFF"/>
                </a:highlight>
                <a:latin typeface="Noto Sans JP"/>
                <a:ea typeface="Noto Sans JP"/>
                <a:cs typeface="Noto Sans JP"/>
                <a:sym typeface="Noto Sans JP"/>
              </a:rPr>
              <a:t>are the school’s pupils brought together?</a:t>
            </a:r>
            <a:endParaRPr sz="1500">
              <a:solidFill>
                <a:srgbClr val="434343"/>
              </a:solidFill>
              <a:latin typeface="Noto Sans JP"/>
              <a:ea typeface="Noto Sans JP"/>
              <a:cs typeface="Noto Sans JP"/>
              <a:sym typeface="Noto Sans JP"/>
            </a:endParaRPr>
          </a:p>
        </p:txBody>
      </p:sp>
      <p:sp>
        <p:nvSpPr>
          <p:cNvPr id="193" name="Google Shape;193;p11"/>
          <p:cNvSpPr txBox="1">
            <a:spLocks noGrp="1"/>
          </p:cNvSpPr>
          <p:nvPr>
            <p:ph type="title"/>
          </p:nvPr>
        </p:nvSpPr>
        <p:spPr>
          <a:xfrm>
            <a:off x="538100" y="2894250"/>
            <a:ext cx="2418000" cy="1025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GB" sz="3120" b="1">
                <a:solidFill>
                  <a:srgbClr val="9D2E8C"/>
                </a:solidFill>
                <a:latin typeface="Noto Sans JP"/>
                <a:ea typeface="Noto Sans JP"/>
                <a:cs typeface="Noto Sans JP"/>
                <a:sym typeface="Noto Sans JP"/>
              </a:rPr>
              <a:t>When </a:t>
            </a:r>
            <a:endParaRPr sz="3120" b="1">
              <a:solidFill>
                <a:srgbClr val="9D2E8C"/>
              </a:solidFill>
              <a:latin typeface="Noto Sans JP"/>
              <a:ea typeface="Noto Sans JP"/>
              <a:cs typeface="Noto Sans JP"/>
              <a:sym typeface="Noto Sans JP"/>
            </a:endParaRPr>
          </a:p>
          <a:p>
            <a:pPr marL="0" lvl="0" indent="0" algn="ctr" rtl="0">
              <a:lnSpc>
                <a:spcPct val="100000"/>
              </a:lnSpc>
              <a:spcBef>
                <a:spcPts val="0"/>
              </a:spcBef>
              <a:spcAft>
                <a:spcPts val="0"/>
              </a:spcAft>
              <a:buSzPts val="990"/>
              <a:buNone/>
            </a:pPr>
            <a:r>
              <a:rPr lang="en-GB" sz="1500">
                <a:solidFill>
                  <a:srgbClr val="9D2E8C"/>
                </a:solidFill>
                <a:highlight>
                  <a:srgbClr val="FFFFFF"/>
                </a:highlight>
                <a:latin typeface="Noto Sans JP"/>
                <a:ea typeface="Noto Sans JP"/>
                <a:cs typeface="Noto Sans JP"/>
                <a:sym typeface="Noto Sans JP"/>
              </a:rPr>
              <a:t>was the old building constructed?</a:t>
            </a:r>
            <a:endParaRPr sz="1500">
              <a:solidFill>
                <a:srgbClr val="9D2E8C"/>
              </a:solidFill>
              <a:latin typeface="Noto Sans JP"/>
              <a:ea typeface="Noto Sans JP"/>
              <a:cs typeface="Noto Sans JP"/>
              <a:sym typeface="Noto Sans JP"/>
            </a:endParaRPr>
          </a:p>
        </p:txBody>
      </p:sp>
      <p:pic>
        <p:nvPicPr>
          <p:cNvPr id="194" name="Google Shape;194;p11"/>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1951119">
            <a:off x="7914199" y="-318301"/>
            <a:ext cx="1379998" cy="1593151"/>
          </a:xfrm>
          <a:prstGeom prst="rect">
            <a:avLst/>
          </a:prstGeom>
          <a:noFill/>
          <a:ln>
            <a:noFill/>
          </a:ln>
        </p:spPr>
      </p:pic>
      <p:pic>
        <p:nvPicPr>
          <p:cNvPr id="195" name="Google Shape;195;p11"/>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rot="-10542422">
            <a:off x="4638075" y="-704319"/>
            <a:ext cx="3644226" cy="1297175"/>
          </a:xfrm>
          <a:prstGeom prst="rect">
            <a:avLst/>
          </a:prstGeom>
          <a:noFill/>
          <a:ln>
            <a:noFill/>
          </a:ln>
        </p:spPr>
      </p:pic>
      <p:sp>
        <p:nvSpPr>
          <p:cNvPr id="196" name="Google Shape;196;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2"/>
          <p:cNvSpPr txBox="1"/>
          <p:nvPr/>
        </p:nvSpPr>
        <p:spPr>
          <a:xfrm>
            <a:off x="7505725" y="250000"/>
            <a:ext cx="14778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200"/>
              <a:buFont typeface="Arial"/>
              <a:buNone/>
            </a:pPr>
            <a:r>
              <a:rPr lang="en-GB" sz="4200" b="0" i="0" u="none" strike="noStrike" cap="none">
                <a:solidFill>
                  <a:srgbClr val="A4C919"/>
                </a:solidFill>
                <a:latin typeface="Noto Sans JP"/>
                <a:ea typeface="Noto Sans JP"/>
                <a:cs typeface="Noto Sans JP"/>
                <a:sym typeface="Noto Sans JP"/>
              </a:rPr>
              <a:t>hear</a:t>
            </a:r>
            <a:endParaRPr sz="4200" b="0" i="0" u="none" strike="noStrike" cap="none">
              <a:solidFill>
                <a:srgbClr val="A4C919"/>
              </a:solidFill>
              <a:latin typeface="Noto Sans JP"/>
              <a:ea typeface="Noto Sans JP"/>
              <a:cs typeface="Noto Sans JP"/>
              <a:sym typeface="Noto Sans JP"/>
            </a:endParaRPr>
          </a:p>
        </p:txBody>
      </p:sp>
      <p:sp>
        <p:nvSpPr>
          <p:cNvPr id="202" name="Google Shape;202;p12"/>
          <p:cNvSpPr txBox="1"/>
          <p:nvPr/>
        </p:nvSpPr>
        <p:spPr>
          <a:xfrm>
            <a:off x="5228950" y="648850"/>
            <a:ext cx="3780000" cy="1231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6800"/>
              <a:buFont typeface="Arial"/>
              <a:buNone/>
            </a:pPr>
            <a:r>
              <a:rPr lang="en-GB" sz="6800" b="0" i="0" u="none" strike="noStrike" cap="none">
                <a:solidFill>
                  <a:srgbClr val="217C3C"/>
                </a:solidFill>
                <a:latin typeface="Noto Sans JP"/>
                <a:ea typeface="Noto Sans JP"/>
                <a:cs typeface="Noto Sans JP"/>
                <a:sym typeface="Noto Sans JP"/>
              </a:rPr>
              <a:t>empathy</a:t>
            </a:r>
            <a:endParaRPr sz="6800" b="0" i="0" u="none" strike="noStrike" cap="none">
              <a:solidFill>
                <a:srgbClr val="217C3C"/>
              </a:solidFill>
              <a:latin typeface="Noto Sans JP"/>
              <a:ea typeface="Noto Sans JP"/>
              <a:cs typeface="Noto Sans JP"/>
              <a:sym typeface="Noto Sans JP"/>
            </a:endParaRPr>
          </a:p>
        </p:txBody>
      </p:sp>
      <p:sp>
        <p:nvSpPr>
          <p:cNvPr id="203" name="Google Shape;203;p12"/>
          <p:cNvSpPr txBox="1"/>
          <p:nvPr/>
        </p:nvSpPr>
        <p:spPr>
          <a:xfrm>
            <a:off x="6758425" y="1437113"/>
            <a:ext cx="2024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A4C919"/>
                </a:solidFill>
                <a:latin typeface="Noto Sans JP"/>
                <a:ea typeface="Noto Sans JP"/>
                <a:cs typeface="Noto Sans JP"/>
                <a:sym typeface="Noto Sans JP"/>
              </a:rPr>
              <a:t>consciousness</a:t>
            </a:r>
            <a:endParaRPr sz="1800" b="0" i="0" u="none" strike="noStrike" cap="none">
              <a:solidFill>
                <a:srgbClr val="A4C919"/>
              </a:solidFill>
              <a:latin typeface="Noto Sans JP"/>
              <a:ea typeface="Noto Sans JP"/>
              <a:cs typeface="Noto Sans JP"/>
              <a:sym typeface="Noto Sans JP"/>
            </a:endParaRPr>
          </a:p>
        </p:txBody>
      </p:sp>
      <p:sp>
        <p:nvSpPr>
          <p:cNvPr id="204" name="Google Shape;204;p12"/>
          <p:cNvSpPr/>
          <p:nvPr/>
        </p:nvSpPr>
        <p:spPr>
          <a:xfrm>
            <a:off x="-5147225" y="-62675"/>
            <a:ext cx="10351500" cy="52062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12"/>
          <p:cNvSpPr txBox="1"/>
          <p:nvPr/>
        </p:nvSpPr>
        <p:spPr>
          <a:xfrm>
            <a:off x="810100" y="1282925"/>
            <a:ext cx="3191400" cy="3170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100"/>
              <a:buFont typeface="Arial"/>
              <a:buNone/>
            </a:pPr>
            <a:r>
              <a:rPr lang="en-GB" sz="3100" b="1" i="0" u="none" strike="noStrike" cap="none">
                <a:solidFill>
                  <a:srgbClr val="FFD400"/>
                </a:solidFill>
                <a:latin typeface="Noto Sans JP"/>
                <a:ea typeface="Noto Sans JP"/>
                <a:cs typeface="Noto Sans JP"/>
                <a:sym typeface="Noto Sans JP"/>
              </a:rPr>
              <a:t>Investigation of The Day</a:t>
            </a:r>
            <a:endParaRPr sz="3100" b="1" i="0" u="none" strike="noStrike" cap="none">
              <a:solidFill>
                <a:srgbClr val="FFD4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rgbClr val="EFEDED"/>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en-GB" sz="2200" b="0" i="0" u="none" strike="noStrike" cap="none">
                <a:solidFill>
                  <a:srgbClr val="EFEDED"/>
                </a:solidFill>
                <a:latin typeface="Noto Sans JP"/>
                <a:ea typeface="Noto Sans JP"/>
                <a:cs typeface="Noto Sans JP"/>
                <a:sym typeface="Noto Sans JP"/>
              </a:rPr>
              <a:t>What is empathetic design, and why is it important for everybody?</a:t>
            </a:r>
            <a:endParaRPr sz="2200" b="0" i="0" u="none" strike="noStrike" cap="none">
              <a:solidFill>
                <a:srgbClr val="EFEDED"/>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EFEDED"/>
              </a:solidFill>
              <a:latin typeface="Noto Sans JP"/>
              <a:ea typeface="Noto Sans JP"/>
              <a:cs typeface="Noto Sans JP"/>
              <a:sym typeface="Noto Sans JP"/>
            </a:endParaRPr>
          </a:p>
        </p:txBody>
      </p:sp>
      <p:pic>
        <p:nvPicPr>
          <p:cNvPr id="206" name="Google Shape;206;p1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207" name="Google Shape;207;p12"/>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8" name="Google Shape;208;p1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pic>
        <p:nvPicPr>
          <p:cNvPr id="209" name="Google Shape;209;p12"/>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rot="257311">
            <a:off x="4277116" y="2633600"/>
            <a:ext cx="1751026" cy="2591500"/>
          </a:xfrm>
          <a:prstGeom prst="rect">
            <a:avLst/>
          </a:prstGeom>
          <a:noFill/>
          <a:ln>
            <a:noFill/>
          </a:ln>
        </p:spPr>
      </p:pic>
      <p:sp>
        <p:nvSpPr>
          <p:cNvPr id="210" name="Google Shape;210;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12</a:t>
            </a:fld>
            <a:endParaRPr/>
          </a:p>
        </p:txBody>
      </p:sp>
      <p:sp>
        <p:nvSpPr>
          <p:cNvPr id="211" name="Google Shape;211;p12"/>
          <p:cNvSpPr txBox="1"/>
          <p:nvPr/>
        </p:nvSpPr>
        <p:spPr>
          <a:xfrm>
            <a:off x="5654375" y="99200"/>
            <a:ext cx="7440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0" i="0" u="none" strike="noStrike" cap="none">
                <a:solidFill>
                  <a:srgbClr val="A4C919"/>
                </a:solidFill>
                <a:latin typeface="Noto Sans JP"/>
                <a:ea typeface="Noto Sans JP"/>
                <a:cs typeface="Noto Sans JP"/>
                <a:sym typeface="Noto Sans JP"/>
              </a:rPr>
              <a:t>mutual</a:t>
            </a:r>
            <a:endParaRPr sz="1300" b="0" i="0" u="none" strike="noStrike" cap="none">
              <a:solidFill>
                <a:srgbClr val="A4C919"/>
              </a:solidFill>
              <a:latin typeface="Noto Sans JP"/>
              <a:ea typeface="Noto Sans JP"/>
              <a:cs typeface="Noto Sans JP"/>
              <a:sym typeface="Noto Sans JP"/>
            </a:endParaRPr>
          </a:p>
        </p:txBody>
      </p:sp>
      <p:sp>
        <p:nvSpPr>
          <p:cNvPr id="212" name="Google Shape;212;p12"/>
          <p:cNvSpPr txBox="1"/>
          <p:nvPr/>
        </p:nvSpPr>
        <p:spPr>
          <a:xfrm>
            <a:off x="7723500" y="44650"/>
            <a:ext cx="8919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0" i="0" u="none" strike="noStrike" cap="none">
                <a:solidFill>
                  <a:srgbClr val="A4C919"/>
                </a:solidFill>
                <a:latin typeface="Noto Sans JP"/>
                <a:ea typeface="Noto Sans JP"/>
                <a:cs typeface="Noto Sans JP"/>
                <a:sym typeface="Noto Sans JP"/>
              </a:rPr>
              <a:t>request</a:t>
            </a:r>
            <a:endParaRPr sz="1300" b="0" i="0" u="none" strike="noStrike" cap="none">
              <a:solidFill>
                <a:srgbClr val="A4C919"/>
              </a:solidFill>
              <a:latin typeface="Noto Sans JP"/>
              <a:ea typeface="Noto Sans JP"/>
              <a:cs typeface="Noto Sans JP"/>
              <a:sym typeface="Noto Sans JP"/>
            </a:endParaRPr>
          </a:p>
        </p:txBody>
      </p:sp>
      <p:sp>
        <p:nvSpPr>
          <p:cNvPr id="213" name="Google Shape;213;p12"/>
          <p:cNvSpPr txBox="1"/>
          <p:nvPr/>
        </p:nvSpPr>
        <p:spPr>
          <a:xfrm>
            <a:off x="5567575" y="147525"/>
            <a:ext cx="10842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GB" sz="2500" b="0" i="0" u="none" strike="noStrike" cap="none">
                <a:solidFill>
                  <a:srgbClr val="A4C919"/>
                </a:solidFill>
                <a:latin typeface="Noto Sans JP"/>
                <a:ea typeface="Noto Sans JP"/>
                <a:cs typeface="Noto Sans JP"/>
                <a:sym typeface="Noto Sans JP"/>
              </a:rPr>
              <a:t>needs</a:t>
            </a:r>
            <a:endParaRPr sz="2500" b="0" i="0" u="none" strike="noStrike" cap="none">
              <a:solidFill>
                <a:srgbClr val="A4C919"/>
              </a:solidFill>
              <a:latin typeface="Noto Sans JP"/>
              <a:ea typeface="Noto Sans JP"/>
              <a:cs typeface="Noto Sans JP"/>
              <a:sym typeface="Noto Sans JP"/>
            </a:endParaRPr>
          </a:p>
        </p:txBody>
      </p:sp>
      <p:sp>
        <p:nvSpPr>
          <p:cNvPr id="214" name="Google Shape;214;p12"/>
          <p:cNvSpPr txBox="1"/>
          <p:nvPr/>
        </p:nvSpPr>
        <p:spPr>
          <a:xfrm>
            <a:off x="7627350" y="139725"/>
            <a:ext cx="10842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GB" sz="2600" b="0" i="0" u="none" strike="noStrike" cap="none">
                <a:solidFill>
                  <a:srgbClr val="A4C919"/>
                </a:solidFill>
                <a:latin typeface="Noto Sans JP"/>
                <a:ea typeface="Noto Sans JP"/>
                <a:cs typeface="Noto Sans JP"/>
                <a:sym typeface="Noto Sans JP"/>
              </a:rPr>
              <a:t>heart</a:t>
            </a:r>
            <a:endParaRPr sz="2600" b="0" i="0" u="none" strike="noStrike" cap="none">
              <a:solidFill>
                <a:srgbClr val="A4C919"/>
              </a:solidFill>
              <a:latin typeface="Noto Sans JP"/>
              <a:ea typeface="Noto Sans JP"/>
              <a:cs typeface="Noto Sans JP"/>
              <a:sym typeface="Noto Sans JP"/>
            </a:endParaRPr>
          </a:p>
        </p:txBody>
      </p:sp>
      <p:sp>
        <p:nvSpPr>
          <p:cNvPr id="215" name="Google Shape;215;p12"/>
          <p:cNvSpPr txBox="1"/>
          <p:nvPr/>
        </p:nvSpPr>
        <p:spPr>
          <a:xfrm>
            <a:off x="5674225" y="692125"/>
            <a:ext cx="10842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A4C919"/>
                </a:solidFill>
                <a:latin typeface="Noto Sans JP"/>
                <a:ea typeface="Noto Sans JP"/>
                <a:cs typeface="Noto Sans JP"/>
                <a:sym typeface="Noto Sans JP"/>
              </a:rPr>
              <a:t>understand</a:t>
            </a:r>
            <a:endParaRPr sz="1000" b="0" i="0" u="none" strike="noStrike" cap="none">
              <a:solidFill>
                <a:srgbClr val="A4C919"/>
              </a:solidFill>
              <a:latin typeface="Noto Sans JP"/>
              <a:ea typeface="Noto Sans JP"/>
              <a:cs typeface="Noto Sans JP"/>
              <a:sym typeface="Noto Sans JP"/>
            </a:endParaRPr>
          </a:p>
        </p:txBody>
      </p:sp>
      <p:sp>
        <p:nvSpPr>
          <p:cNvPr id="216" name="Google Shape;216;p12"/>
          <p:cNvSpPr txBox="1"/>
          <p:nvPr/>
        </p:nvSpPr>
        <p:spPr>
          <a:xfrm>
            <a:off x="5174500" y="831363"/>
            <a:ext cx="10842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A4C919"/>
                </a:solidFill>
                <a:latin typeface="Noto Sans JP"/>
                <a:ea typeface="Noto Sans JP"/>
                <a:cs typeface="Noto Sans JP"/>
                <a:sym typeface="Noto Sans JP"/>
              </a:rPr>
              <a:t>hearing</a:t>
            </a:r>
            <a:endParaRPr sz="1200" b="0" i="0" u="none" strike="noStrike" cap="none">
              <a:solidFill>
                <a:srgbClr val="A4C919"/>
              </a:solidFill>
              <a:latin typeface="Noto Sans JP"/>
              <a:ea typeface="Noto Sans JP"/>
              <a:cs typeface="Noto Sans JP"/>
              <a:sym typeface="Noto Sans JP"/>
            </a:endParaRPr>
          </a:p>
        </p:txBody>
      </p:sp>
      <p:sp>
        <p:nvSpPr>
          <p:cNvPr id="217" name="Google Shape;217;p12"/>
          <p:cNvSpPr txBox="1"/>
          <p:nvPr/>
        </p:nvSpPr>
        <p:spPr>
          <a:xfrm>
            <a:off x="5174500" y="692113"/>
            <a:ext cx="10842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A4C919"/>
                </a:solidFill>
                <a:latin typeface="Noto Sans JP"/>
                <a:ea typeface="Noto Sans JP"/>
                <a:cs typeface="Noto Sans JP"/>
                <a:sym typeface="Noto Sans JP"/>
              </a:rPr>
              <a:t>meeting</a:t>
            </a:r>
            <a:endParaRPr sz="1000" b="0" i="0" u="none" strike="noStrike" cap="none">
              <a:solidFill>
                <a:srgbClr val="A4C919"/>
              </a:solidFill>
              <a:latin typeface="Noto Sans JP"/>
              <a:ea typeface="Noto Sans JP"/>
              <a:cs typeface="Noto Sans JP"/>
              <a:sym typeface="Noto Sans JP"/>
            </a:endParaRPr>
          </a:p>
        </p:txBody>
      </p:sp>
      <p:sp>
        <p:nvSpPr>
          <p:cNvPr id="218" name="Google Shape;218;p12"/>
          <p:cNvSpPr txBox="1"/>
          <p:nvPr/>
        </p:nvSpPr>
        <p:spPr>
          <a:xfrm>
            <a:off x="8039463" y="769863"/>
            <a:ext cx="1084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A4C919"/>
                </a:solidFill>
                <a:latin typeface="Noto Sans JP"/>
                <a:ea typeface="Noto Sans JP"/>
                <a:cs typeface="Noto Sans JP"/>
                <a:sym typeface="Noto Sans JP"/>
              </a:rPr>
              <a:t>dialogue</a:t>
            </a:r>
            <a:endParaRPr sz="1400" b="0" i="0" u="none" strike="noStrike" cap="none">
              <a:solidFill>
                <a:srgbClr val="A4C919"/>
              </a:solidFill>
              <a:latin typeface="Noto Sans JP"/>
              <a:ea typeface="Noto Sans JP"/>
              <a:cs typeface="Noto Sans JP"/>
              <a:sym typeface="Noto Sans JP"/>
            </a:endParaRPr>
          </a:p>
        </p:txBody>
      </p:sp>
      <p:sp>
        <p:nvSpPr>
          <p:cNvPr id="219" name="Google Shape;219;p12"/>
          <p:cNvSpPr txBox="1"/>
          <p:nvPr/>
        </p:nvSpPr>
        <p:spPr>
          <a:xfrm>
            <a:off x="5228950" y="379275"/>
            <a:ext cx="15909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GB" sz="2600" b="0" i="0" u="none" strike="noStrike" cap="none">
                <a:solidFill>
                  <a:srgbClr val="A4C919"/>
                </a:solidFill>
                <a:latin typeface="Noto Sans JP"/>
                <a:ea typeface="Noto Sans JP"/>
                <a:cs typeface="Noto Sans JP"/>
                <a:sym typeface="Noto Sans JP"/>
              </a:rPr>
              <a:t>listening</a:t>
            </a:r>
            <a:endParaRPr sz="2600" b="0" i="0" u="none" strike="noStrike" cap="none">
              <a:solidFill>
                <a:srgbClr val="A4C919"/>
              </a:solidFill>
              <a:latin typeface="Noto Sans JP"/>
              <a:ea typeface="Noto Sans JP"/>
              <a:cs typeface="Noto Sans JP"/>
              <a:sym typeface="Noto Sans JP"/>
            </a:endParaRPr>
          </a:p>
        </p:txBody>
      </p:sp>
      <p:sp>
        <p:nvSpPr>
          <p:cNvPr id="220" name="Google Shape;220;p12"/>
          <p:cNvSpPr txBox="1"/>
          <p:nvPr/>
        </p:nvSpPr>
        <p:spPr>
          <a:xfrm>
            <a:off x="5770125" y="769875"/>
            <a:ext cx="2024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A4C919"/>
                </a:solidFill>
                <a:latin typeface="Noto Sans JP"/>
                <a:ea typeface="Noto Sans JP"/>
                <a:cs typeface="Noto Sans JP"/>
                <a:sym typeface="Noto Sans JP"/>
              </a:rPr>
              <a:t>compassionate</a:t>
            </a:r>
            <a:endParaRPr sz="1800" b="0" i="0" u="none" strike="noStrike" cap="none">
              <a:solidFill>
                <a:srgbClr val="A4C919"/>
              </a:solidFill>
              <a:latin typeface="Noto Sans JP"/>
              <a:ea typeface="Noto Sans JP"/>
              <a:cs typeface="Noto Sans JP"/>
              <a:sym typeface="Noto Sans JP"/>
            </a:endParaRPr>
          </a:p>
        </p:txBody>
      </p:sp>
      <p:sp>
        <p:nvSpPr>
          <p:cNvPr id="221" name="Google Shape;221;p12"/>
          <p:cNvSpPr txBox="1"/>
          <p:nvPr/>
        </p:nvSpPr>
        <p:spPr>
          <a:xfrm>
            <a:off x="5448250" y="1461788"/>
            <a:ext cx="20241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GB" sz="1900" b="0" i="0" u="none" strike="noStrike" cap="none">
                <a:solidFill>
                  <a:srgbClr val="A4C919"/>
                </a:solidFill>
                <a:latin typeface="Noto Sans JP"/>
                <a:ea typeface="Noto Sans JP"/>
                <a:cs typeface="Noto Sans JP"/>
                <a:sym typeface="Noto Sans JP"/>
              </a:rPr>
              <a:t>feelings</a:t>
            </a:r>
            <a:endParaRPr sz="1900" b="0" i="0" u="none" strike="noStrike" cap="none">
              <a:solidFill>
                <a:srgbClr val="A4C919"/>
              </a:solidFill>
              <a:latin typeface="Noto Sans JP"/>
              <a:ea typeface="Noto Sans JP"/>
              <a:cs typeface="Noto Sans JP"/>
              <a:sym typeface="Noto Sans JP"/>
            </a:endParaRPr>
          </a:p>
        </p:txBody>
      </p:sp>
      <p:sp>
        <p:nvSpPr>
          <p:cNvPr id="222" name="Google Shape;222;p12"/>
          <p:cNvSpPr txBox="1"/>
          <p:nvPr/>
        </p:nvSpPr>
        <p:spPr>
          <a:xfrm>
            <a:off x="5710475" y="1465175"/>
            <a:ext cx="2937300" cy="101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GB" sz="5400" b="0" i="0" u="none" strike="noStrike" cap="none">
                <a:solidFill>
                  <a:srgbClr val="A4C919"/>
                </a:solidFill>
                <a:latin typeface="Noto Sans JP"/>
                <a:ea typeface="Noto Sans JP"/>
                <a:cs typeface="Noto Sans JP"/>
                <a:sym typeface="Noto Sans JP"/>
              </a:rPr>
              <a:t>connect</a:t>
            </a:r>
            <a:endParaRPr sz="5400" b="0" i="0" u="none" strike="noStrike" cap="none">
              <a:solidFill>
                <a:srgbClr val="A4C919"/>
              </a:solidFill>
              <a:latin typeface="Noto Sans JP"/>
              <a:ea typeface="Noto Sans JP"/>
              <a:cs typeface="Noto Sans JP"/>
              <a:sym typeface="Noto Sans JP"/>
            </a:endParaRPr>
          </a:p>
        </p:txBody>
      </p:sp>
      <p:sp>
        <p:nvSpPr>
          <p:cNvPr id="223" name="Google Shape;223;p12"/>
          <p:cNvSpPr txBox="1"/>
          <p:nvPr/>
        </p:nvSpPr>
        <p:spPr>
          <a:xfrm>
            <a:off x="5979500" y="2099650"/>
            <a:ext cx="21684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GB" sz="2600" b="0" i="0" u="none" strike="noStrike" cap="none">
                <a:solidFill>
                  <a:srgbClr val="A4C919"/>
                </a:solidFill>
                <a:latin typeface="Noto Sans JP"/>
                <a:ea typeface="Noto Sans JP"/>
                <a:cs typeface="Noto Sans JP"/>
                <a:sym typeface="Noto Sans JP"/>
              </a:rPr>
              <a:t>compassion</a:t>
            </a:r>
            <a:endParaRPr sz="2600" b="0" i="0" u="none" strike="noStrike" cap="none">
              <a:solidFill>
                <a:srgbClr val="A4C919"/>
              </a:solidFill>
              <a:latin typeface="Noto Sans JP"/>
              <a:ea typeface="Noto Sans JP"/>
              <a:cs typeface="Noto Sans JP"/>
              <a:sym typeface="Noto Sans JP"/>
            </a:endParaRPr>
          </a:p>
        </p:txBody>
      </p:sp>
      <p:sp>
        <p:nvSpPr>
          <p:cNvPr id="224" name="Google Shape;224;p12"/>
          <p:cNvSpPr txBox="1"/>
          <p:nvPr/>
        </p:nvSpPr>
        <p:spPr>
          <a:xfrm>
            <a:off x="6710025" y="2820313"/>
            <a:ext cx="10842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0" i="0" u="none" strike="noStrike" cap="none">
                <a:solidFill>
                  <a:srgbClr val="A4C919"/>
                </a:solidFill>
                <a:latin typeface="Noto Sans JP"/>
                <a:ea typeface="Noto Sans JP"/>
                <a:cs typeface="Noto Sans JP"/>
                <a:sym typeface="Noto Sans JP"/>
              </a:rPr>
              <a:t>present</a:t>
            </a:r>
            <a:endParaRPr sz="1300" b="0" i="0" u="none" strike="noStrike" cap="none">
              <a:solidFill>
                <a:srgbClr val="A4C919"/>
              </a:solidFill>
              <a:latin typeface="Noto Sans JP"/>
              <a:ea typeface="Noto Sans JP"/>
              <a:cs typeface="Noto Sans JP"/>
              <a:sym typeface="Noto Sans JP"/>
            </a:endParaRPr>
          </a:p>
        </p:txBody>
      </p:sp>
      <p:sp>
        <p:nvSpPr>
          <p:cNvPr id="225" name="Google Shape;225;p12"/>
          <p:cNvSpPr txBox="1"/>
          <p:nvPr/>
        </p:nvSpPr>
        <p:spPr>
          <a:xfrm>
            <a:off x="6576850" y="2637425"/>
            <a:ext cx="1084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A4C919"/>
                </a:solidFill>
                <a:latin typeface="Noto Sans JP"/>
                <a:ea typeface="Noto Sans JP"/>
                <a:cs typeface="Noto Sans JP"/>
                <a:sym typeface="Noto Sans JP"/>
              </a:rPr>
              <a:t>emotion</a:t>
            </a:r>
            <a:endParaRPr sz="1800" b="0" i="0" u="none" strike="noStrike" cap="none">
              <a:solidFill>
                <a:srgbClr val="A4C919"/>
              </a:solidFill>
              <a:latin typeface="Noto Sans JP"/>
              <a:ea typeface="Noto Sans JP"/>
              <a:cs typeface="Noto Sans JP"/>
              <a:sym typeface="Noto Sans JP"/>
            </a:endParaRPr>
          </a:p>
        </p:txBody>
      </p:sp>
      <p:sp>
        <p:nvSpPr>
          <p:cNvPr id="226" name="Google Shape;226;p12"/>
          <p:cNvSpPr txBox="1"/>
          <p:nvPr/>
        </p:nvSpPr>
        <p:spPr>
          <a:xfrm>
            <a:off x="6078950" y="2436313"/>
            <a:ext cx="22425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A4C919"/>
                </a:solidFill>
                <a:latin typeface="Noto Sans JP"/>
                <a:ea typeface="Noto Sans JP"/>
                <a:cs typeface="Noto Sans JP"/>
                <a:sym typeface="Noto Sans JP"/>
              </a:rPr>
              <a:t>communication</a:t>
            </a:r>
            <a:endParaRPr sz="1700" b="0" i="0" u="none" strike="noStrike" cap="none">
              <a:solidFill>
                <a:srgbClr val="A4C919"/>
              </a:solidFill>
              <a:latin typeface="Noto Sans JP"/>
              <a:ea typeface="Noto Sans JP"/>
              <a:cs typeface="Noto Sans JP"/>
              <a:sym typeface="Noto Sans J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58" descr="A person with a beard and mustache&#10;&#10;AI-generated content may be incorrect."/>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772833" y="0"/>
            <a:ext cx="4371168" cy="5828224"/>
          </a:xfrm>
          <a:prstGeom prst="rect">
            <a:avLst/>
          </a:prstGeom>
          <a:noFill/>
          <a:ln>
            <a:noFill/>
          </a:ln>
        </p:spPr>
      </p:pic>
      <p:sp>
        <p:nvSpPr>
          <p:cNvPr id="232" name="Google Shape;232;p58"/>
          <p:cNvSpPr/>
          <p:nvPr/>
        </p:nvSpPr>
        <p:spPr>
          <a:xfrm>
            <a:off x="-4466625" y="0"/>
            <a:ext cx="103515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58"/>
          <p:cNvSpPr txBox="1">
            <a:spLocks noGrp="1"/>
          </p:cNvSpPr>
          <p:nvPr>
            <p:ph type="title"/>
          </p:nvPr>
        </p:nvSpPr>
        <p:spPr>
          <a:xfrm>
            <a:off x="521975"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chemeClr val="lt1"/>
                </a:solidFill>
                <a:latin typeface="Noto Sans JP"/>
                <a:ea typeface="Noto Sans JP"/>
                <a:cs typeface="Noto Sans JP"/>
                <a:sym typeface="Noto Sans JP"/>
              </a:rPr>
              <a:t>The Planet </a:t>
            </a:r>
            <a:br>
              <a:rPr lang="en-GB" sz="3120" b="1">
                <a:solidFill>
                  <a:schemeClr val="lt1"/>
                </a:solidFill>
                <a:latin typeface="Noto Sans JP"/>
                <a:ea typeface="Noto Sans JP"/>
                <a:cs typeface="Noto Sans JP"/>
                <a:sym typeface="Noto Sans JP"/>
              </a:rPr>
            </a:br>
            <a:r>
              <a:rPr lang="en-GB" sz="3120" b="1">
                <a:solidFill>
                  <a:schemeClr val="lt1"/>
                </a:solidFill>
                <a:latin typeface="Noto Sans JP"/>
                <a:ea typeface="Noto Sans JP"/>
                <a:cs typeface="Noto Sans JP"/>
                <a:sym typeface="Noto Sans JP"/>
              </a:rPr>
              <a:t>People Podcast</a:t>
            </a:r>
            <a:endParaRPr sz="3120" b="1">
              <a:solidFill>
                <a:schemeClr val="lt1"/>
              </a:solidFill>
              <a:latin typeface="Noto Sans JP"/>
              <a:ea typeface="Noto Sans JP"/>
              <a:cs typeface="Noto Sans JP"/>
              <a:sym typeface="Noto Sans JP"/>
            </a:endParaRPr>
          </a:p>
        </p:txBody>
      </p:sp>
      <p:sp>
        <p:nvSpPr>
          <p:cNvPr id="234" name="Google Shape;234;p58"/>
          <p:cNvSpPr/>
          <p:nvPr/>
        </p:nvSpPr>
        <p:spPr>
          <a:xfrm>
            <a:off x="-2413500" y="4479200"/>
            <a:ext cx="10351500" cy="8022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58"/>
          <p:cNvSpPr/>
          <p:nvPr/>
        </p:nvSpPr>
        <p:spPr>
          <a:xfrm>
            <a:off x="4628450" y="4479200"/>
            <a:ext cx="6699600" cy="8022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6" name="Google Shape;236;p5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437467" y="4575700"/>
            <a:ext cx="333455" cy="333450"/>
          </a:xfrm>
          <a:prstGeom prst="rect">
            <a:avLst/>
          </a:prstGeom>
          <a:noFill/>
          <a:ln>
            <a:noFill/>
          </a:ln>
        </p:spPr>
      </p:pic>
      <p:pic>
        <p:nvPicPr>
          <p:cNvPr id="237" name="Google Shape;237;p5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630748" y="4591388"/>
            <a:ext cx="695004" cy="302075"/>
          </a:xfrm>
          <a:prstGeom prst="rect">
            <a:avLst/>
          </a:prstGeom>
          <a:noFill/>
          <a:ln w="9525" cap="flat" cmpd="sng">
            <a:solidFill>
              <a:srgbClr val="FFFFFF"/>
            </a:solidFill>
            <a:prstDash val="solid"/>
            <a:round/>
            <a:headEnd type="none" w="sm" len="sm"/>
            <a:tailEnd type="none" w="sm" len="sm"/>
          </a:ln>
        </p:spPr>
      </p:pic>
      <p:pic>
        <p:nvPicPr>
          <p:cNvPr id="238" name="Google Shape;238;p58"/>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35950" y="4575712"/>
            <a:ext cx="850452" cy="333450"/>
          </a:xfrm>
          <a:prstGeom prst="rect">
            <a:avLst/>
          </a:prstGeom>
          <a:noFill/>
          <a:ln>
            <a:noFill/>
          </a:ln>
        </p:spPr>
      </p:pic>
      <p:sp>
        <p:nvSpPr>
          <p:cNvPr id="239" name="Google Shape;239;p58"/>
          <p:cNvSpPr txBox="1">
            <a:spLocks noGrp="1"/>
          </p:cNvSpPr>
          <p:nvPr>
            <p:ph type="body" idx="1"/>
          </p:nvPr>
        </p:nvSpPr>
        <p:spPr>
          <a:xfrm>
            <a:off x="311699" y="2167847"/>
            <a:ext cx="4059471" cy="3010028"/>
          </a:xfrm>
          <a:prstGeom prst="rect">
            <a:avLst/>
          </a:prstGeom>
          <a:noFill/>
          <a:ln>
            <a:noFill/>
          </a:ln>
        </p:spPr>
        <p:txBody>
          <a:bodyPr spcFirstLastPara="1" wrap="square" lIns="91425" tIns="91425" rIns="91425" bIns="91425" anchor="t" anchorCtr="0">
            <a:normAutofit/>
          </a:bodyPr>
          <a:lstStyle/>
          <a:p>
            <a:pPr marL="166370" marR="0" lvl="0" indent="0" algn="l" rtl="0">
              <a:lnSpc>
                <a:spcPct val="115000"/>
              </a:lnSpc>
              <a:spcBef>
                <a:spcPts val="0"/>
              </a:spcBef>
              <a:spcAft>
                <a:spcPts val="0"/>
              </a:spcAft>
              <a:buClr>
                <a:srgbClr val="FFFFFF"/>
              </a:buClr>
              <a:buSzPts val="1400"/>
              <a:buNone/>
            </a:pPr>
            <a:r>
              <a:rPr lang="en-GB" sz="1400" b="0" i="0" u="none" strike="noStrike" cap="none">
                <a:solidFill>
                  <a:srgbClr val="FFFFFF"/>
                </a:solidFill>
                <a:latin typeface="Noto Sans JP"/>
                <a:ea typeface="Noto Sans JP"/>
                <a:cs typeface="Noto Sans JP"/>
                <a:sym typeface="Noto Sans JP"/>
              </a:rPr>
              <a:t>Meet Oliver Marlow, a designer, artist, author and speaker. He is an expert on designing creative spaces. </a:t>
            </a:r>
            <a:endParaRPr/>
          </a:p>
          <a:p>
            <a:pPr marL="166370" marR="0" lvl="0" indent="0" algn="l" rtl="0">
              <a:lnSpc>
                <a:spcPct val="115000"/>
              </a:lnSpc>
              <a:spcBef>
                <a:spcPts val="0"/>
              </a:spcBef>
              <a:spcAft>
                <a:spcPts val="0"/>
              </a:spcAft>
              <a:buClr>
                <a:srgbClr val="FFFFFF"/>
              </a:buClr>
              <a:buSzPts val="1400"/>
              <a:buNone/>
            </a:pPr>
            <a:endParaRPr sz="1400">
              <a:solidFill>
                <a:srgbClr val="FFFFFF"/>
              </a:solidFill>
              <a:latin typeface="Noto Sans JP"/>
              <a:ea typeface="Noto Sans JP"/>
              <a:cs typeface="Noto Sans JP"/>
              <a:sym typeface="Noto Sans JP"/>
            </a:endParaRPr>
          </a:p>
          <a:p>
            <a:pPr marL="166370" marR="0" lvl="0" indent="0" algn="l" rtl="0">
              <a:lnSpc>
                <a:spcPct val="115000"/>
              </a:lnSpc>
              <a:spcBef>
                <a:spcPts val="0"/>
              </a:spcBef>
              <a:spcAft>
                <a:spcPts val="0"/>
              </a:spcAft>
              <a:buClr>
                <a:srgbClr val="FFFFFF"/>
              </a:buClr>
              <a:buSzPts val="1400"/>
              <a:buNone/>
            </a:pPr>
            <a:r>
              <a:rPr lang="en-GB" sz="1400">
                <a:solidFill>
                  <a:srgbClr val="FFFFFF"/>
                </a:solidFill>
                <a:latin typeface="Noto Sans JP"/>
                <a:ea typeface="Noto Sans JP"/>
                <a:cs typeface="Noto Sans JP"/>
                <a:sym typeface="Noto Sans JP"/>
              </a:rPr>
              <a:t>You’ll hear from him on the </a:t>
            </a:r>
            <a:r>
              <a:rPr lang="en-GB" sz="1400" b="1">
                <a:solidFill>
                  <a:srgbClr val="FFFFFF"/>
                </a:solidFill>
                <a:latin typeface="Noto Sans JP"/>
                <a:ea typeface="Noto Sans JP"/>
                <a:cs typeface="Noto Sans JP"/>
                <a:sym typeface="Noto Sans JP"/>
              </a:rPr>
              <a:t>Build with Empathy </a:t>
            </a:r>
            <a:r>
              <a:rPr lang="en-GB" sz="1400">
                <a:solidFill>
                  <a:srgbClr val="FFFFFF"/>
                </a:solidFill>
                <a:latin typeface="Noto Sans JP"/>
                <a:ea typeface="Noto Sans JP"/>
                <a:cs typeface="Noto Sans JP"/>
                <a:sym typeface="Noto Sans JP"/>
              </a:rPr>
              <a:t>podcast episode, up next!</a:t>
            </a:r>
            <a:endParaRPr>
              <a:solidFill>
                <a:schemeClr val="lt1"/>
              </a:solidFill>
              <a:latin typeface="Noto Sans JP"/>
              <a:ea typeface="Noto Sans JP"/>
              <a:cs typeface="Noto Sans JP"/>
              <a:sym typeface="Noto Sans JP"/>
            </a:endParaRPr>
          </a:p>
        </p:txBody>
      </p:sp>
      <p:pic>
        <p:nvPicPr>
          <p:cNvPr id="240" name="Google Shape;240;p58" title="diverse-minifigs-with-megaphones-01-RGB-transparent-50%.png"/>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3140900" y="2888501"/>
            <a:ext cx="5138401" cy="28903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4"/>
          <p:cNvSpPr/>
          <p:nvPr/>
        </p:nvSpPr>
        <p:spPr>
          <a:xfrm>
            <a:off x="6026275" y="-74225"/>
            <a:ext cx="66996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1729"/>
              <a:buFont typeface="Arial"/>
              <a:buNone/>
            </a:pPr>
            <a:r>
              <a:rPr lang="en-GB" sz="3466" b="1">
                <a:latin typeface="Noto Sans JP"/>
                <a:ea typeface="Noto Sans JP"/>
                <a:cs typeface="Noto Sans JP"/>
                <a:sym typeface="Noto Sans JP"/>
              </a:rPr>
              <a:t>The Planet People Podcast</a:t>
            </a:r>
            <a:endParaRPr sz="3466" b="1">
              <a:latin typeface="Noto Sans JP"/>
              <a:ea typeface="Noto Sans JP"/>
              <a:cs typeface="Noto Sans JP"/>
              <a:sym typeface="Noto Sans JP"/>
            </a:endParaRPr>
          </a:p>
          <a:p>
            <a:pPr marL="0" lvl="0" indent="0" algn="l" rtl="0">
              <a:lnSpc>
                <a:spcPct val="100000"/>
              </a:lnSpc>
              <a:spcBef>
                <a:spcPts val="0"/>
              </a:spcBef>
              <a:spcAft>
                <a:spcPts val="0"/>
              </a:spcAft>
              <a:buClr>
                <a:schemeClr val="dk1"/>
              </a:buClr>
              <a:buSzPct val="31730"/>
              <a:buFont typeface="Arial"/>
              <a:buNone/>
            </a:pPr>
            <a:r>
              <a:rPr lang="en-GB" sz="3466" b="1">
                <a:latin typeface="Noto Sans JP"/>
                <a:ea typeface="Noto Sans JP"/>
                <a:cs typeface="Noto Sans JP"/>
                <a:sym typeface="Noto Sans JP"/>
              </a:rPr>
              <a:t>Part 1</a:t>
            </a:r>
            <a:endParaRPr sz="3466" b="1">
              <a:latin typeface="Noto Sans JP"/>
              <a:ea typeface="Noto Sans JP"/>
              <a:cs typeface="Noto Sans JP"/>
              <a:sym typeface="Noto Sans JP"/>
            </a:endParaRPr>
          </a:p>
          <a:p>
            <a:pPr marL="0" lvl="0" indent="0" algn="l" rtl="0">
              <a:lnSpc>
                <a:spcPct val="100000"/>
              </a:lnSpc>
              <a:spcBef>
                <a:spcPts val="0"/>
              </a:spcBef>
              <a:spcAft>
                <a:spcPts val="0"/>
              </a:spcAft>
              <a:buSzPct val="111111"/>
              <a:buNone/>
            </a:pPr>
            <a:endParaRPr>
              <a:latin typeface="Noto Sans JP"/>
              <a:ea typeface="Noto Sans JP"/>
              <a:cs typeface="Noto Sans JP"/>
              <a:sym typeface="Noto Sans JP"/>
            </a:endParaRPr>
          </a:p>
        </p:txBody>
      </p:sp>
      <p:pic>
        <p:nvPicPr>
          <p:cNvPr id="247" name="Google Shape;247;p1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248" name="Google Shape;248;p1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249" name="Google Shape;249;p14"/>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0" name="Google Shape;250;p14"/>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sp>
        <p:nvSpPr>
          <p:cNvPr id="251" name="Google Shape;251;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14</a:t>
            </a:fld>
            <a:endParaRPr/>
          </a:p>
        </p:txBody>
      </p:sp>
      <p:pic>
        <p:nvPicPr>
          <p:cNvPr id="252" name="Google Shape;252;p14" title="Screenshot 2025-05-09 at 15.48.49.png">
            <a:hlinkClick r:id="rId6"/>
          </p:cNvPr>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407348" y="1689723"/>
            <a:ext cx="5255287" cy="2765077"/>
          </a:xfrm>
          <a:prstGeom prst="rect">
            <a:avLst/>
          </a:prstGeom>
          <a:noFill/>
          <a:ln>
            <a:noFill/>
          </a:ln>
        </p:spPr>
      </p:pic>
      <p:sp>
        <p:nvSpPr>
          <p:cNvPr id="253" name="Google Shape;253;p14">
            <a:hlinkClick r:id="rId8"/>
          </p:cNvPr>
          <p:cNvSpPr/>
          <p:nvPr/>
        </p:nvSpPr>
        <p:spPr>
          <a:xfrm>
            <a:off x="2682391" y="2571750"/>
            <a:ext cx="802200" cy="802200"/>
          </a:xfrm>
          <a:prstGeom prst="ellipse">
            <a:avLst/>
          </a:prstGeom>
          <a:solidFill>
            <a:srgbClr val="FFFFFF"/>
          </a:solidFill>
          <a:ln w="9525" cap="flat" cmpd="sng">
            <a:solidFill>
              <a:srgbClr val="EFEDE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54" name="Google Shape;254;p14"/>
          <p:cNvSpPr/>
          <p:nvPr/>
        </p:nvSpPr>
        <p:spPr>
          <a:xfrm rot="5400000">
            <a:off x="2928891" y="2781900"/>
            <a:ext cx="441600" cy="381900"/>
          </a:xfrm>
          <a:prstGeom prst="triangle">
            <a:avLst>
              <a:gd name="adj" fmla="val 50000"/>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5"/>
          <p:cNvSpPr/>
          <p:nvPr/>
        </p:nvSpPr>
        <p:spPr>
          <a:xfrm>
            <a:off x="-98950" y="-136075"/>
            <a:ext cx="9243000" cy="5331600"/>
          </a:xfrm>
          <a:prstGeom prst="rect">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15"/>
          <p:cNvSpPr txBox="1">
            <a:spLocks noGrp="1"/>
          </p:cNvSpPr>
          <p:nvPr>
            <p:ph type="title"/>
          </p:nvPr>
        </p:nvSpPr>
        <p:spPr>
          <a:xfrm>
            <a:off x="311700" y="9395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GB" sz="2320">
                <a:solidFill>
                  <a:srgbClr val="FFD400"/>
                </a:solidFill>
                <a:latin typeface="Noto Sans JP"/>
                <a:ea typeface="Noto Sans JP"/>
                <a:cs typeface="Noto Sans JP"/>
                <a:sym typeface="Noto Sans JP"/>
              </a:rPr>
              <a:t>Podcast Pause 1: </a:t>
            </a:r>
            <a:br>
              <a:rPr lang="en-GB" sz="3120" b="1">
                <a:latin typeface="Noto Sans JP"/>
                <a:ea typeface="Noto Sans JP"/>
                <a:cs typeface="Noto Sans JP"/>
                <a:sym typeface="Noto Sans JP"/>
              </a:rPr>
            </a:br>
            <a:r>
              <a:rPr lang="en-GB" sz="3420" b="1">
                <a:solidFill>
                  <a:schemeClr val="lt1"/>
                </a:solidFill>
                <a:latin typeface="Noto Sans JP"/>
                <a:ea typeface="Noto Sans JP"/>
                <a:cs typeface="Noto Sans JP"/>
                <a:sym typeface="Noto Sans JP"/>
              </a:rPr>
              <a:t>Mini Design Challenge</a:t>
            </a:r>
            <a:endParaRPr sz="3420" b="1">
              <a:solidFill>
                <a:schemeClr val="lt1"/>
              </a:solidFill>
              <a:latin typeface="Noto Sans JP"/>
              <a:ea typeface="Noto Sans JP"/>
              <a:cs typeface="Noto Sans JP"/>
              <a:sym typeface="Noto Sans JP"/>
            </a:endParaRPr>
          </a:p>
        </p:txBody>
      </p:sp>
      <p:sp>
        <p:nvSpPr>
          <p:cNvPr id="261" name="Google Shape;261;p15"/>
          <p:cNvSpPr txBox="1">
            <a:spLocks noGrp="1"/>
          </p:cNvSpPr>
          <p:nvPr>
            <p:ph type="body" idx="1"/>
          </p:nvPr>
        </p:nvSpPr>
        <p:spPr>
          <a:xfrm>
            <a:off x="1567550" y="1989425"/>
            <a:ext cx="53901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0"/>
              </a:spcAft>
              <a:buSzPts val="1800"/>
              <a:buNone/>
            </a:pPr>
            <a:r>
              <a:rPr lang="en-GB" sz="2100">
                <a:solidFill>
                  <a:schemeClr val="lt1"/>
                </a:solidFill>
                <a:latin typeface="Noto Sans JP"/>
                <a:ea typeface="Noto Sans JP"/>
                <a:cs typeface="Noto Sans JP"/>
                <a:sym typeface="Noto Sans JP"/>
              </a:rPr>
              <a:t>Build a space that’s perfect for someone you know well.</a:t>
            </a:r>
            <a:br>
              <a:rPr lang="en-GB" sz="2100">
                <a:solidFill>
                  <a:schemeClr val="lt1"/>
                </a:solidFill>
                <a:latin typeface="Noto Sans JP"/>
                <a:ea typeface="Noto Sans JP"/>
                <a:cs typeface="Noto Sans JP"/>
                <a:sym typeface="Noto Sans JP"/>
              </a:rPr>
            </a:br>
            <a:r>
              <a:rPr lang="en-GB" sz="2100" b="1">
                <a:solidFill>
                  <a:schemeClr val="lt1"/>
                </a:solidFill>
                <a:latin typeface="Noto Sans JP"/>
                <a:ea typeface="Noto Sans JP"/>
                <a:cs typeface="Noto Sans JP"/>
                <a:sym typeface="Noto Sans JP"/>
              </a:rPr>
              <a:t>What did you make?</a:t>
            </a:r>
            <a:endParaRPr sz="2100" b="1">
              <a:solidFill>
                <a:schemeClr val="lt1"/>
              </a:solidFill>
              <a:latin typeface="Noto Sans JP"/>
              <a:ea typeface="Noto Sans JP"/>
              <a:cs typeface="Noto Sans JP"/>
              <a:sym typeface="Noto Sans JP"/>
            </a:endParaRPr>
          </a:p>
          <a:p>
            <a:pPr marL="0" lvl="0" indent="0" algn="l" rtl="0">
              <a:lnSpc>
                <a:spcPct val="115000"/>
              </a:lnSpc>
              <a:spcBef>
                <a:spcPts val="1200"/>
              </a:spcBef>
              <a:spcAft>
                <a:spcPts val="0"/>
              </a:spcAft>
              <a:buSzPts val="1800"/>
              <a:buNone/>
            </a:pPr>
            <a:endParaRPr sz="2100">
              <a:solidFill>
                <a:schemeClr val="dk1"/>
              </a:solidFill>
            </a:endParaRPr>
          </a:p>
          <a:p>
            <a:pPr marL="0" lvl="0" indent="0" algn="l" rtl="0">
              <a:lnSpc>
                <a:spcPct val="115000"/>
              </a:lnSpc>
              <a:spcBef>
                <a:spcPts val="1200"/>
              </a:spcBef>
              <a:spcAft>
                <a:spcPts val="1200"/>
              </a:spcAft>
              <a:buSzPts val="1800"/>
              <a:buNone/>
            </a:pPr>
            <a:endParaRPr>
              <a:solidFill>
                <a:schemeClr val="dk1"/>
              </a:solidFill>
            </a:endParaRPr>
          </a:p>
        </p:txBody>
      </p:sp>
      <p:pic>
        <p:nvPicPr>
          <p:cNvPr id="262" name="Google Shape;262;p1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884080">
            <a:off x="-156075" y="665915"/>
            <a:ext cx="2028700" cy="1521525"/>
          </a:xfrm>
          <a:prstGeom prst="rect">
            <a:avLst/>
          </a:prstGeom>
          <a:noFill/>
          <a:ln w="19050" cap="flat" cmpd="sng">
            <a:solidFill>
              <a:schemeClr val="lt1"/>
            </a:solidFill>
            <a:prstDash val="solid"/>
            <a:round/>
            <a:headEnd type="none" w="sm" len="sm"/>
            <a:tailEnd type="none" w="sm" len="sm"/>
          </a:ln>
        </p:spPr>
      </p:pic>
      <p:pic>
        <p:nvPicPr>
          <p:cNvPr id="263" name="Google Shape;263;p1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921562" y="333994"/>
            <a:ext cx="1201966" cy="471275"/>
          </a:xfrm>
          <a:prstGeom prst="rect">
            <a:avLst/>
          </a:prstGeom>
          <a:noFill/>
          <a:ln>
            <a:noFill/>
          </a:ln>
        </p:spPr>
      </p:pic>
      <p:pic>
        <p:nvPicPr>
          <p:cNvPr id="264" name="Google Shape;264;p1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265" name="Google Shape;265;p15"/>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6" name="Google Shape;266;p15"/>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pic>
        <p:nvPicPr>
          <p:cNvPr id="267" name="Google Shape;267;p15"/>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721905">
            <a:off x="7105151" y="635756"/>
            <a:ext cx="1579625" cy="1581844"/>
          </a:xfrm>
          <a:prstGeom prst="rect">
            <a:avLst/>
          </a:prstGeom>
          <a:noFill/>
          <a:ln w="19050" cap="flat" cmpd="sng">
            <a:solidFill>
              <a:schemeClr val="lt1"/>
            </a:solidFill>
            <a:prstDash val="solid"/>
            <a:round/>
            <a:headEnd type="none" w="sm" len="sm"/>
            <a:tailEnd type="none" w="sm" len="sm"/>
          </a:ln>
        </p:spPr>
      </p:pic>
      <p:pic>
        <p:nvPicPr>
          <p:cNvPr id="268" name="Google Shape;268;p15"/>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rot="447410">
            <a:off x="7197900" y="2073449"/>
            <a:ext cx="1394111" cy="1520303"/>
          </a:xfrm>
          <a:prstGeom prst="rect">
            <a:avLst/>
          </a:prstGeom>
          <a:noFill/>
          <a:ln w="19050" cap="flat" cmpd="sng">
            <a:solidFill>
              <a:schemeClr val="lt1"/>
            </a:solidFill>
            <a:prstDash val="solid"/>
            <a:round/>
            <a:headEnd type="none" w="sm" len="sm"/>
            <a:tailEnd type="none" w="sm" len="sm"/>
          </a:ln>
        </p:spPr>
      </p:pic>
      <p:sp>
        <p:nvSpPr>
          <p:cNvPr id="269" name="Google Shape;269;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15</a:t>
            </a:fld>
            <a:endParaRPr/>
          </a:p>
        </p:txBody>
      </p:sp>
      <p:pic>
        <p:nvPicPr>
          <p:cNvPr id="270" name="Google Shape;270;p15"/>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277783" y="3257006"/>
            <a:ext cx="4903596" cy="487954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6"/>
          <p:cNvSpPr/>
          <p:nvPr/>
        </p:nvSpPr>
        <p:spPr>
          <a:xfrm>
            <a:off x="6026275" y="-74225"/>
            <a:ext cx="66996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16"/>
          <p:cNvSpPr txBox="1">
            <a:spLocks noGrp="1"/>
          </p:cNvSpPr>
          <p:nvPr>
            <p:ph type="title"/>
          </p:nvPr>
        </p:nvSpPr>
        <p:spPr>
          <a:xfrm>
            <a:off x="416625" y="299113"/>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6396"/>
              <a:buFont typeface="Arial"/>
              <a:buNone/>
            </a:pPr>
            <a:r>
              <a:rPr lang="en-GB" sz="3021" b="1">
                <a:latin typeface="Noto Sans JP"/>
                <a:ea typeface="Noto Sans JP"/>
                <a:cs typeface="Noto Sans JP"/>
                <a:sym typeface="Noto Sans JP"/>
              </a:rPr>
              <a:t>The Planet People Podcast Part 2</a:t>
            </a:r>
            <a:endParaRPr sz="3021" b="1">
              <a:latin typeface="Noto Sans JP"/>
              <a:ea typeface="Noto Sans JP"/>
              <a:cs typeface="Noto Sans JP"/>
              <a:sym typeface="Noto Sans JP"/>
            </a:endParaRPr>
          </a:p>
          <a:p>
            <a:pPr marL="0" lvl="0" indent="0" algn="l" rtl="0">
              <a:lnSpc>
                <a:spcPct val="100000"/>
              </a:lnSpc>
              <a:spcBef>
                <a:spcPts val="0"/>
              </a:spcBef>
              <a:spcAft>
                <a:spcPts val="0"/>
              </a:spcAft>
              <a:buSzPct val="111111"/>
              <a:buNone/>
            </a:pPr>
            <a:endParaRPr>
              <a:latin typeface="Noto Sans JP"/>
              <a:ea typeface="Noto Sans JP"/>
              <a:cs typeface="Noto Sans JP"/>
              <a:sym typeface="Noto Sans JP"/>
            </a:endParaRPr>
          </a:p>
        </p:txBody>
      </p:sp>
      <p:pic>
        <p:nvPicPr>
          <p:cNvPr id="277" name="Google Shape;277;p1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278" name="Google Shape;278;p1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279" name="Google Shape;279;p16"/>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0" name="Google Shape;280;p1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sp>
        <p:nvSpPr>
          <p:cNvPr id="281" name="Google Shape;281;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16</a:t>
            </a:fld>
            <a:endParaRPr/>
          </a:p>
        </p:txBody>
      </p:sp>
      <p:sp>
        <p:nvSpPr>
          <p:cNvPr id="282" name="Google Shape;282;p16"/>
          <p:cNvSpPr txBox="1">
            <a:spLocks noGrp="1"/>
          </p:cNvSpPr>
          <p:nvPr>
            <p:ph type="body" idx="1"/>
          </p:nvPr>
        </p:nvSpPr>
        <p:spPr>
          <a:xfrm>
            <a:off x="311700" y="3373600"/>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GB" i="1">
                <a:solidFill>
                  <a:srgbClr val="FF0000"/>
                </a:solidFill>
              </a:rPr>
              <a:t>. </a:t>
            </a:r>
            <a:endParaRPr i="1">
              <a:solidFill>
                <a:srgbClr val="FF0000"/>
              </a:solidFill>
            </a:endParaRPr>
          </a:p>
        </p:txBody>
      </p:sp>
      <p:pic>
        <p:nvPicPr>
          <p:cNvPr id="283" name="Google Shape;283;p16" title="BtC all ages energizer_large.mp4">
            <a:hlinkClick r:id="rId6"/>
          </p:cNvPr>
          <p:cNvPicPr preferRelativeResize="0"/>
          <p:nvPr/>
        </p:nvPicPr>
        <p:blipFill rotWithShape="1">
          <a:blip r:embed="rId7">
            <a:alphaModFix/>
          </a:blip>
          <a:srcRect/>
          <a:stretch/>
        </p:blipFill>
        <p:spPr>
          <a:xfrm>
            <a:off x="534550" y="946850"/>
            <a:ext cx="6073600" cy="3416400"/>
          </a:xfrm>
          <a:prstGeom prst="rect">
            <a:avLst/>
          </a:prstGeom>
          <a:noFill/>
          <a:ln>
            <a:noFill/>
          </a:ln>
        </p:spPr>
      </p:pic>
      <p:pic>
        <p:nvPicPr>
          <p:cNvPr id="284" name="Google Shape;284;p16" title="Screenshot 2025-03-14 at 14.34.36.png">
            <a:hlinkClick r:id="rId8"/>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534550" y="946850"/>
            <a:ext cx="6073600" cy="3834553"/>
          </a:xfrm>
          <a:prstGeom prst="rect">
            <a:avLst/>
          </a:prstGeom>
          <a:noFill/>
          <a:ln>
            <a:noFill/>
          </a:ln>
        </p:spPr>
      </p:pic>
      <p:sp>
        <p:nvSpPr>
          <p:cNvPr id="285" name="Google Shape;285;p16"/>
          <p:cNvSpPr/>
          <p:nvPr/>
        </p:nvSpPr>
        <p:spPr>
          <a:xfrm>
            <a:off x="3143919" y="2382283"/>
            <a:ext cx="1002000" cy="1002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6" name="Google Shape;286;p16"/>
          <p:cNvSpPr/>
          <p:nvPr/>
        </p:nvSpPr>
        <p:spPr>
          <a:xfrm rot="5400000">
            <a:off x="3382721" y="2616901"/>
            <a:ext cx="654900" cy="56460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7"/>
          <p:cNvSpPr/>
          <p:nvPr/>
        </p:nvSpPr>
        <p:spPr>
          <a:xfrm>
            <a:off x="-98950" y="-136075"/>
            <a:ext cx="9243000" cy="5331600"/>
          </a:xfrm>
          <a:prstGeom prst="rect">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17"/>
          <p:cNvSpPr txBox="1">
            <a:spLocks noGrp="1"/>
          </p:cNvSpPr>
          <p:nvPr>
            <p:ph type="title"/>
          </p:nvPr>
        </p:nvSpPr>
        <p:spPr>
          <a:xfrm>
            <a:off x="623400" y="1950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220">
                <a:solidFill>
                  <a:srgbClr val="FFD400"/>
                </a:solidFill>
                <a:latin typeface="Noto Sans JP"/>
                <a:ea typeface="Noto Sans JP"/>
                <a:cs typeface="Noto Sans JP"/>
                <a:sym typeface="Noto Sans JP"/>
              </a:rPr>
              <a:t>Podcast Pause 2: </a:t>
            </a:r>
            <a:br>
              <a:rPr lang="en-GB" sz="4020" b="1">
                <a:latin typeface="Noto Sans JP"/>
                <a:ea typeface="Noto Sans JP"/>
                <a:cs typeface="Noto Sans JP"/>
                <a:sym typeface="Noto Sans JP"/>
              </a:rPr>
            </a:br>
            <a:r>
              <a:rPr lang="en-GB" sz="4320" b="1">
                <a:solidFill>
                  <a:schemeClr val="lt1"/>
                </a:solidFill>
                <a:latin typeface="Noto Sans JP"/>
                <a:ea typeface="Noto Sans JP"/>
                <a:cs typeface="Noto Sans JP"/>
                <a:sym typeface="Noto Sans JP"/>
              </a:rPr>
              <a:t>What have </a:t>
            </a:r>
            <a:endParaRPr sz="4320" b="1">
              <a:solidFill>
                <a:schemeClr val="lt1"/>
              </a:solidFill>
              <a:latin typeface="Noto Sans JP"/>
              <a:ea typeface="Noto Sans JP"/>
              <a:cs typeface="Noto Sans JP"/>
              <a:sym typeface="Noto Sans JP"/>
            </a:endParaRPr>
          </a:p>
          <a:p>
            <a:pPr marL="0" lvl="0" indent="0" algn="l" rtl="0">
              <a:lnSpc>
                <a:spcPct val="100000"/>
              </a:lnSpc>
              <a:spcBef>
                <a:spcPts val="0"/>
              </a:spcBef>
              <a:spcAft>
                <a:spcPts val="0"/>
              </a:spcAft>
              <a:buSzPts val="990"/>
              <a:buNone/>
            </a:pPr>
            <a:r>
              <a:rPr lang="en-GB" sz="4320" b="1">
                <a:solidFill>
                  <a:schemeClr val="lt1"/>
                </a:solidFill>
                <a:latin typeface="Noto Sans JP"/>
                <a:ea typeface="Noto Sans JP"/>
                <a:cs typeface="Noto Sans JP"/>
                <a:sym typeface="Noto Sans JP"/>
              </a:rPr>
              <a:t>we learned?</a:t>
            </a:r>
            <a:endParaRPr sz="4320" b="1">
              <a:solidFill>
                <a:schemeClr val="lt1"/>
              </a:solidFill>
              <a:latin typeface="Noto Sans JP"/>
              <a:ea typeface="Noto Sans JP"/>
              <a:cs typeface="Noto Sans JP"/>
              <a:sym typeface="Noto Sans JP"/>
            </a:endParaRPr>
          </a:p>
        </p:txBody>
      </p:sp>
      <p:pic>
        <p:nvPicPr>
          <p:cNvPr id="293" name="Google Shape;293;p1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654900" y="0"/>
            <a:ext cx="8357228" cy="4700949"/>
          </a:xfrm>
          <a:prstGeom prst="rect">
            <a:avLst/>
          </a:prstGeom>
          <a:noFill/>
          <a:ln>
            <a:noFill/>
          </a:ln>
        </p:spPr>
      </p:pic>
      <p:pic>
        <p:nvPicPr>
          <p:cNvPr id="294" name="Google Shape;294;p1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295" name="Google Shape;295;p17"/>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6" name="Google Shape;296;p1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pic>
        <p:nvPicPr>
          <p:cNvPr id="297" name="Google Shape;297;p17"/>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41601" y="764351"/>
            <a:ext cx="2264750" cy="887975"/>
          </a:xfrm>
          <a:prstGeom prst="rect">
            <a:avLst/>
          </a:prstGeom>
          <a:noFill/>
          <a:ln>
            <a:noFill/>
          </a:ln>
        </p:spPr>
      </p:pic>
      <p:pic>
        <p:nvPicPr>
          <p:cNvPr id="298" name="Google Shape;298;p1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299" name="Google Shape;299;p17"/>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0" name="Google Shape;300;p1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sp>
        <p:nvSpPr>
          <p:cNvPr id="301" name="Google Shape;301;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18"/>
          <p:cNvSpPr/>
          <p:nvPr/>
        </p:nvSpPr>
        <p:spPr>
          <a:xfrm>
            <a:off x="6026275" y="-74225"/>
            <a:ext cx="66996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1729"/>
              <a:buFont typeface="Arial"/>
              <a:buNone/>
            </a:pPr>
            <a:r>
              <a:rPr lang="en-GB" sz="3466" b="1">
                <a:latin typeface="Noto Sans JP"/>
                <a:ea typeface="Noto Sans JP"/>
                <a:cs typeface="Noto Sans JP"/>
                <a:sym typeface="Noto Sans JP"/>
              </a:rPr>
              <a:t>The Planet People Podcast Part 3</a:t>
            </a:r>
            <a:endParaRPr sz="3466" b="1">
              <a:latin typeface="Noto Sans JP"/>
              <a:ea typeface="Noto Sans JP"/>
              <a:cs typeface="Noto Sans JP"/>
              <a:sym typeface="Noto Sans JP"/>
            </a:endParaRPr>
          </a:p>
          <a:p>
            <a:pPr marL="0" lvl="0" indent="0" algn="l" rtl="0">
              <a:lnSpc>
                <a:spcPct val="100000"/>
              </a:lnSpc>
              <a:spcBef>
                <a:spcPts val="0"/>
              </a:spcBef>
              <a:spcAft>
                <a:spcPts val="0"/>
              </a:spcAft>
              <a:buSzPct val="111111"/>
              <a:buNone/>
            </a:pPr>
            <a:endParaRPr>
              <a:latin typeface="Noto Sans JP"/>
              <a:ea typeface="Noto Sans JP"/>
              <a:cs typeface="Noto Sans JP"/>
              <a:sym typeface="Noto Sans JP"/>
            </a:endParaRPr>
          </a:p>
        </p:txBody>
      </p:sp>
      <p:pic>
        <p:nvPicPr>
          <p:cNvPr id="308" name="Google Shape;308;p1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309" name="Google Shape;309;p1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310" name="Google Shape;310;p18"/>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1" name="Google Shape;311;p1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sp>
        <p:nvSpPr>
          <p:cNvPr id="312" name="Google Shape;31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18</a:t>
            </a:fld>
            <a:endParaRPr/>
          </a:p>
        </p:txBody>
      </p:sp>
      <p:pic>
        <p:nvPicPr>
          <p:cNvPr id="313" name="Google Shape;313;p18" title="BtC all ages energizer_large.mp4">
            <a:hlinkClick r:id="rId6"/>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451150" y="1127325"/>
            <a:ext cx="4993926" cy="2809080"/>
          </a:xfrm>
          <a:prstGeom prst="rect">
            <a:avLst/>
          </a:prstGeom>
          <a:noFill/>
          <a:ln>
            <a:noFill/>
          </a:ln>
        </p:spPr>
      </p:pic>
      <p:pic>
        <p:nvPicPr>
          <p:cNvPr id="314" name="Google Shape;314;p18" title="Screenshot 2025-03-14 at 15.36.08.png">
            <a:hlinkClick r:id="rId8"/>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451150" y="1127325"/>
            <a:ext cx="4993925" cy="3152899"/>
          </a:xfrm>
          <a:prstGeom prst="rect">
            <a:avLst/>
          </a:prstGeom>
          <a:noFill/>
          <a:ln>
            <a:noFill/>
          </a:ln>
        </p:spPr>
      </p:pic>
      <p:sp>
        <p:nvSpPr>
          <p:cNvPr id="315" name="Google Shape;315;p18"/>
          <p:cNvSpPr/>
          <p:nvPr/>
        </p:nvSpPr>
        <p:spPr>
          <a:xfrm>
            <a:off x="2472144" y="2127983"/>
            <a:ext cx="1002000" cy="1002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6" name="Google Shape;316;p18"/>
          <p:cNvSpPr/>
          <p:nvPr/>
        </p:nvSpPr>
        <p:spPr>
          <a:xfrm rot="5400000">
            <a:off x="2710946" y="2362601"/>
            <a:ext cx="654900" cy="56460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17" name="Google Shape;317;p18" title="BtC-DPfP_Minifigure_Teen_03_Mia_v1_RGB_transparent.png"/>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4039426" y="1088576"/>
            <a:ext cx="5476973" cy="3080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9"/>
          <p:cNvSpPr/>
          <p:nvPr/>
        </p:nvSpPr>
        <p:spPr>
          <a:xfrm>
            <a:off x="0" y="0"/>
            <a:ext cx="9144000" cy="5143500"/>
          </a:xfrm>
          <a:prstGeom prst="rect">
            <a:avLst/>
          </a:prstGeom>
          <a:solidFill>
            <a:srgbClr val="2760A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19"/>
          <p:cNvSpPr txBox="1">
            <a:spLocks noGrp="1"/>
          </p:cNvSpPr>
          <p:nvPr>
            <p:ph type="title"/>
          </p:nvPr>
        </p:nvSpPr>
        <p:spPr>
          <a:xfrm>
            <a:off x="515925" y="981275"/>
            <a:ext cx="5715600" cy="18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FFD400"/>
                </a:solidFill>
                <a:latin typeface="Noto Sans JP"/>
                <a:ea typeface="Noto Sans JP"/>
                <a:cs typeface="Noto Sans JP"/>
                <a:sym typeface="Noto Sans JP"/>
              </a:rPr>
              <a:t>The Build for Belonging Design Challenge</a:t>
            </a:r>
            <a:endParaRPr sz="3120" b="1">
              <a:solidFill>
                <a:srgbClr val="FFD400"/>
              </a:solidFill>
              <a:latin typeface="Noto Sans JP"/>
              <a:ea typeface="Noto Sans JP"/>
              <a:cs typeface="Noto Sans JP"/>
              <a:sym typeface="Noto Sans JP"/>
            </a:endParaRPr>
          </a:p>
        </p:txBody>
      </p:sp>
      <p:pic>
        <p:nvPicPr>
          <p:cNvPr id="324" name="Google Shape;324;p1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18775" y="3106600"/>
            <a:ext cx="5715548" cy="3214999"/>
          </a:xfrm>
          <a:prstGeom prst="rect">
            <a:avLst/>
          </a:prstGeom>
          <a:noFill/>
          <a:ln>
            <a:noFill/>
          </a:ln>
        </p:spPr>
      </p:pic>
      <p:pic>
        <p:nvPicPr>
          <p:cNvPr id="325" name="Google Shape;325;p1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326" name="Google Shape;326;p19"/>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327" name="Google Shape;327;p19"/>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8" name="Google Shape;328;p19"/>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sp>
        <p:nvSpPr>
          <p:cNvPr id="329" name="Google Shape;329;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19</a:t>
            </a:fld>
            <a:endParaRPr/>
          </a:p>
        </p:txBody>
      </p:sp>
      <p:sp>
        <p:nvSpPr>
          <p:cNvPr id="330" name="Google Shape;330;p19"/>
          <p:cNvSpPr txBox="1"/>
          <p:nvPr/>
        </p:nvSpPr>
        <p:spPr>
          <a:xfrm>
            <a:off x="515925" y="2202500"/>
            <a:ext cx="5566200" cy="3416400"/>
          </a:xfrm>
          <a:prstGeom prst="rect">
            <a:avLst/>
          </a:prstGeom>
          <a:noFill/>
          <a:ln>
            <a:noFill/>
          </a:ln>
        </p:spPr>
        <p:txBody>
          <a:bodyPr spcFirstLastPara="1" wrap="square" lIns="91425" tIns="91425" rIns="91425" bIns="91425" anchor="t" anchorCtr="0">
            <a:normAutofit/>
          </a:bodyPr>
          <a:lstStyle/>
          <a:p>
            <a:pPr marL="0" marR="0" lvl="0" indent="0" algn="l" rtl="0">
              <a:lnSpc>
                <a:spcPct val="105000"/>
              </a:lnSpc>
              <a:spcBef>
                <a:spcPts val="1200"/>
              </a:spcBef>
              <a:spcAft>
                <a:spcPts val="0"/>
              </a:spcAft>
              <a:buClr>
                <a:srgbClr val="000000"/>
              </a:buClr>
              <a:buSzPts val="1500"/>
              <a:buFont typeface="Arial"/>
              <a:buNone/>
            </a:pPr>
            <a:r>
              <a:rPr lang="en-GB" sz="2200" b="1" i="0" u="none" strike="noStrike" cap="none">
                <a:solidFill>
                  <a:srgbClr val="EFEDED"/>
                </a:solidFill>
                <a:latin typeface="Noto Sans JP"/>
                <a:ea typeface="Noto Sans JP"/>
                <a:cs typeface="Noto Sans JP"/>
                <a:sym typeface="Noto Sans JP"/>
              </a:rPr>
              <a:t>Use your imagination and empathy to redesign a space in your community so it works for everyone.</a:t>
            </a:r>
            <a:endParaRPr sz="2200" b="0" i="0" u="none" strike="noStrike" cap="none">
              <a:solidFill>
                <a:srgbClr val="EFEDED"/>
              </a:solidFill>
              <a:latin typeface="Noto Sans JP"/>
              <a:ea typeface="Noto Sans JP"/>
              <a:cs typeface="Noto Sans JP"/>
              <a:sym typeface="Noto Sans JP"/>
            </a:endParaRPr>
          </a:p>
        </p:txBody>
      </p:sp>
      <p:pic>
        <p:nvPicPr>
          <p:cNvPr id="331" name="Google Shape;331;p19" title="BtC-DPfP_Microbuild_Museum-Gallery_v1_RGB_transparent.png"/>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5270500" y="1111275"/>
            <a:ext cx="4749374" cy="26715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2</a:t>
            </a:fld>
            <a:endParaRPr/>
          </a:p>
        </p:txBody>
      </p:sp>
      <p:sp>
        <p:nvSpPr>
          <p:cNvPr id="67" name="Google Shape;67;p2"/>
          <p:cNvSpPr/>
          <p:nvPr/>
        </p:nvSpPr>
        <p:spPr>
          <a:xfrm>
            <a:off x="0" y="0"/>
            <a:ext cx="9144000" cy="51780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 name="Google Shape;68;p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5400000">
            <a:off x="7230250" y="3264250"/>
            <a:ext cx="1985626" cy="1841874"/>
          </a:xfrm>
          <a:prstGeom prst="rect">
            <a:avLst/>
          </a:prstGeom>
          <a:noFill/>
          <a:ln>
            <a:noFill/>
          </a:ln>
        </p:spPr>
      </p:pic>
      <p:sp>
        <p:nvSpPr>
          <p:cNvPr id="69" name="Google Shape;69;p2"/>
          <p:cNvSpPr txBox="1"/>
          <p:nvPr/>
        </p:nvSpPr>
        <p:spPr>
          <a:xfrm>
            <a:off x="311700" y="445025"/>
            <a:ext cx="8520600" cy="572700"/>
          </a:xfrm>
          <a:prstGeom prst="rect">
            <a:avLst/>
          </a:prstGeom>
          <a:noFill/>
          <a:ln>
            <a:noFill/>
          </a:ln>
        </p:spPr>
        <p:txBody>
          <a:bodyPr spcFirstLastPara="1" wrap="square" lIns="91425" tIns="91425" rIns="91425" bIns="91425" anchor="t" anchorCtr="0">
            <a:normAutofit lnSpcReduction="10000"/>
          </a:bodyPr>
          <a:lstStyle/>
          <a:p>
            <a:pPr marL="0" marR="0" lvl="0" indent="0" algn="l" rtl="0">
              <a:lnSpc>
                <a:spcPct val="100000"/>
              </a:lnSpc>
              <a:spcBef>
                <a:spcPts val="0"/>
              </a:spcBef>
              <a:spcAft>
                <a:spcPts val="0"/>
              </a:spcAft>
              <a:buClr>
                <a:srgbClr val="000000"/>
              </a:buClr>
              <a:buSzPts val="2800"/>
              <a:buFont typeface="Arial"/>
              <a:buNone/>
            </a:pPr>
            <a:r>
              <a:rPr lang="en-GB" sz="2800" b="1" i="0" u="none" strike="noStrike" cap="none">
                <a:solidFill>
                  <a:srgbClr val="FFFFFF"/>
                </a:solidFill>
                <a:latin typeface="Noto Sans JP"/>
                <a:ea typeface="Noto Sans JP"/>
                <a:cs typeface="Noto Sans JP"/>
                <a:sym typeface="Noto Sans JP"/>
              </a:rPr>
              <a:t>Contents</a:t>
            </a:r>
            <a:endParaRPr sz="2800" b="1" i="0" u="none" strike="noStrike" cap="none">
              <a:solidFill>
                <a:srgbClr val="FFFFFF"/>
              </a:solidFill>
              <a:latin typeface="Noto Sans JP"/>
              <a:ea typeface="Noto Sans JP"/>
              <a:cs typeface="Noto Sans JP"/>
              <a:sym typeface="Noto Sans JP"/>
            </a:endParaRPr>
          </a:p>
        </p:txBody>
      </p:sp>
      <p:sp>
        <p:nvSpPr>
          <p:cNvPr id="70" name="Google Shape;70;p2"/>
          <p:cNvSpPr txBox="1"/>
          <p:nvPr/>
        </p:nvSpPr>
        <p:spPr>
          <a:xfrm>
            <a:off x="311700" y="1152475"/>
            <a:ext cx="4104900" cy="3416400"/>
          </a:xfrm>
          <a:prstGeom prst="rect">
            <a:avLst/>
          </a:prstGeom>
          <a:noFill/>
          <a:ln>
            <a:noFill/>
          </a:ln>
        </p:spPr>
        <p:txBody>
          <a:bodyPr spcFirstLastPara="1" wrap="square" lIns="91425" tIns="91425" rIns="91425" bIns="91425" anchor="t" anchorCtr="0">
            <a:normAutofit fontScale="70000" lnSpcReduction="20000"/>
          </a:bodyPr>
          <a:lstStyle/>
          <a:p>
            <a:pPr marL="0" marR="0" lvl="0" indent="0" algn="l" rtl="0">
              <a:lnSpc>
                <a:spcPct val="115000"/>
              </a:lnSpc>
              <a:spcBef>
                <a:spcPts val="0"/>
              </a:spcBef>
              <a:spcAft>
                <a:spcPts val="0"/>
              </a:spcAft>
              <a:buClr>
                <a:srgbClr val="000000"/>
              </a:buClr>
              <a:buSzPct val="100000"/>
              <a:buFont typeface="Arial"/>
              <a:buNone/>
            </a:pPr>
            <a:r>
              <a:rPr lang="en-GB" sz="1400" b="1" i="0" u="none" strike="noStrike" cap="none">
                <a:solidFill>
                  <a:srgbClr val="FFFFFF"/>
                </a:solidFill>
                <a:latin typeface="Noto Sans JP"/>
                <a:ea typeface="Noto Sans JP"/>
                <a:cs typeface="Noto Sans JP"/>
                <a:sym typeface="Noto Sans JP"/>
              </a:rPr>
              <a:t>Workshop 1 Immerse</a:t>
            </a:r>
            <a:endParaRPr sz="1400" b="1" i="0" u="none" strike="noStrike" cap="none">
              <a:solidFill>
                <a:srgbClr val="FFFFFF"/>
              </a:solidFill>
              <a:latin typeface="Noto Sans JP"/>
              <a:ea typeface="Noto Sans JP"/>
              <a:cs typeface="Noto Sans JP"/>
              <a:sym typeface="Noto Sans JP"/>
            </a:endParaRPr>
          </a:p>
          <a:p>
            <a:pPr marL="457200" marR="0" lvl="0" indent="-295875" algn="l" rtl="0">
              <a:lnSpc>
                <a:spcPct val="115000"/>
              </a:lnSpc>
              <a:spcBef>
                <a:spcPts val="1200"/>
              </a:spcBef>
              <a:spcAft>
                <a:spcPts val="0"/>
              </a:spcAft>
              <a:buClr>
                <a:srgbClr val="FFFFFF"/>
              </a:buClr>
              <a:buSzPct val="108108"/>
              <a:buFont typeface="Noto Sans JP"/>
              <a:buChar char="-"/>
            </a:pPr>
            <a:r>
              <a:rPr lang="en-GB" sz="1400" b="0" i="0" u="none" strike="noStrike" cap="none">
                <a:solidFill>
                  <a:srgbClr val="FFFFFF"/>
                </a:solidFill>
                <a:latin typeface="Noto Sans JP"/>
                <a:ea typeface="Noto Sans JP"/>
                <a:cs typeface="Noto Sans JP"/>
                <a:sym typeface="Noto Sans JP"/>
              </a:rPr>
              <a:t>News Detectives Article</a:t>
            </a:r>
            <a:endParaRPr sz="1400" b="0" i="0" u="none" strike="noStrike" cap="none">
              <a:solidFill>
                <a:srgbClr val="FFFFFF"/>
              </a:solidFill>
              <a:latin typeface="Noto Sans JP"/>
              <a:ea typeface="Noto Sans JP"/>
              <a:cs typeface="Noto Sans JP"/>
              <a:sym typeface="Noto Sans JP"/>
            </a:endParaRPr>
          </a:p>
          <a:p>
            <a:pPr marL="457200" marR="0" lvl="0" indent="-295875" algn="l" rtl="0">
              <a:lnSpc>
                <a:spcPct val="115000"/>
              </a:lnSpc>
              <a:spcBef>
                <a:spcPts val="0"/>
              </a:spcBef>
              <a:spcAft>
                <a:spcPts val="0"/>
              </a:spcAft>
              <a:buClr>
                <a:srgbClr val="FFFFFF"/>
              </a:buClr>
              <a:buSzPct val="108108"/>
              <a:buFont typeface="Noto Sans JP"/>
              <a:buChar char="-"/>
            </a:pPr>
            <a:r>
              <a:rPr lang="en-GB" sz="1400" b="0" i="0" u="none" strike="noStrike" cap="none">
                <a:solidFill>
                  <a:srgbClr val="FFFFFF"/>
                </a:solidFill>
                <a:latin typeface="Noto Sans JP"/>
                <a:ea typeface="Noto Sans JP"/>
                <a:cs typeface="Noto Sans JP"/>
                <a:sym typeface="Noto Sans JP"/>
              </a:rPr>
              <a:t>Planet People Podcast</a:t>
            </a:r>
            <a:endParaRPr sz="1400" b="0" i="0" u="none" strike="noStrike" cap="none">
              <a:solidFill>
                <a:srgbClr val="FFFFFF"/>
              </a:solidFill>
              <a:latin typeface="Noto Sans JP"/>
              <a:ea typeface="Noto Sans JP"/>
              <a:cs typeface="Noto Sans JP"/>
              <a:sym typeface="Noto Sans JP"/>
            </a:endParaRPr>
          </a:p>
          <a:p>
            <a:pPr marL="457200" marR="0" lvl="0" indent="-295875" algn="l" rtl="0">
              <a:lnSpc>
                <a:spcPct val="115000"/>
              </a:lnSpc>
              <a:spcBef>
                <a:spcPts val="0"/>
              </a:spcBef>
              <a:spcAft>
                <a:spcPts val="0"/>
              </a:spcAft>
              <a:buClr>
                <a:srgbClr val="FFFFFF"/>
              </a:buClr>
              <a:buSzPct val="108108"/>
              <a:buFont typeface="Noto Sans JP"/>
              <a:buChar char="-"/>
            </a:pPr>
            <a:r>
              <a:rPr lang="en-GB" sz="1400" b="0" i="0" u="none" strike="noStrike" cap="none">
                <a:solidFill>
                  <a:srgbClr val="FFFFFF"/>
                </a:solidFill>
                <a:latin typeface="Noto Sans JP"/>
                <a:ea typeface="Noto Sans JP"/>
                <a:cs typeface="Noto Sans JP"/>
                <a:sym typeface="Noto Sans JP"/>
              </a:rPr>
              <a:t>Build for Belonging Design Brief</a:t>
            </a:r>
            <a:endParaRPr sz="1400" b="0" i="0" u="none" strike="noStrike" cap="none">
              <a:solidFill>
                <a:srgbClr val="FFFFFF"/>
              </a:solidFill>
              <a:latin typeface="Noto Sans JP"/>
              <a:ea typeface="Noto Sans JP"/>
              <a:cs typeface="Noto Sans JP"/>
              <a:sym typeface="Noto Sans JP"/>
            </a:endParaRPr>
          </a:p>
          <a:p>
            <a:pPr marL="0" marR="0" lvl="0" indent="0" algn="l" rtl="0">
              <a:lnSpc>
                <a:spcPct val="115000"/>
              </a:lnSpc>
              <a:spcBef>
                <a:spcPts val="1200"/>
              </a:spcBef>
              <a:spcAft>
                <a:spcPts val="0"/>
              </a:spcAft>
              <a:buClr>
                <a:srgbClr val="000000"/>
              </a:buClr>
              <a:buSzPct val="100000"/>
              <a:buFont typeface="Arial"/>
              <a:buNone/>
            </a:pPr>
            <a:r>
              <a:rPr lang="en-GB" sz="1400" b="1" i="0" u="none" strike="noStrike" cap="none">
                <a:solidFill>
                  <a:srgbClr val="FFFFFF"/>
                </a:solidFill>
                <a:latin typeface="Noto Sans JP"/>
                <a:ea typeface="Noto Sans JP"/>
                <a:cs typeface="Noto Sans JP"/>
                <a:sym typeface="Noto Sans JP"/>
              </a:rPr>
              <a:t>Take Action  -Optional Extension</a:t>
            </a:r>
            <a:endParaRPr sz="1400" b="1" i="0" u="none" strike="noStrike" cap="none">
              <a:solidFill>
                <a:srgbClr val="FFFFFF"/>
              </a:solidFill>
              <a:latin typeface="Noto Sans JP"/>
              <a:ea typeface="Noto Sans JP"/>
              <a:cs typeface="Noto Sans JP"/>
              <a:sym typeface="Noto Sans JP"/>
            </a:endParaRPr>
          </a:p>
          <a:p>
            <a:pPr marL="0" marR="0" lvl="0" indent="0" algn="l" rtl="0">
              <a:lnSpc>
                <a:spcPct val="115000"/>
              </a:lnSpc>
              <a:spcBef>
                <a:spcPts val="1200"/>
              </a:spcBef>
              <a:spcAft>
                <a:spcPts val="0"/>
              </a:spcAft>
              <a:buClr>
                <a:srgbClr val="000000"/>
              </a:buClr>
              <a:buSzPct val="100000"/>
              <a:buFont typeface="Arial"/>
              <a:buNone/>
            </a:pPr>
            <a:r>
              <a:rPr lang="en-GB" sz="1400" b="1" i="0" u="none" strike="noStrike" cap="none">
                <a:solidFill>
                  <a:srgbClr val="FFFFFF"/>
                </a:solidFill>
                <a:latin typeface="Noto Sans JP"/>
                <a:ea typeface="Noto Sans JP"/>
                <a:cs typeface="Noto Sans JP"/>
                <a:sym typeface="Noto Sans JP"/>
              </a:rPr>
              <a:t>Workshop 2 Create  </a:t>
            </a:r>
            <a:endParaRPr sz="1400" b="1" i="0" u="none" strike="noStrike" cap="none">
              <a:solidFill>
                <a:srgbClr val="FFFFFF"/>
              </a:solidFill>
              <a:latin typeface="Noto Sans JP"/>
              <a:ea typeface="Noto Sans JP"/>
              <a:cs typeface="Noto Sans JP"/>
              <a:sym typeface="Noto Sans JP"/>
            </a:endParaRPr>
          </a:p>
          <a:p>
            <a:pPr marL="457200" marR="0" lvl="0" indent="-295875" algn="l" rtl="0">
              <a:lnSpc>
                <a:spcPct val="115000"/>
              </a:lnSpc>
              <a:spcBef>
                <a:spcPts val="1200"/>
              </a:spcBef>
              <a:spcAft>
                <a:spcPts val="0"/>
              </a:spcAft>
              <a:buClr>
                <a:srgbClr val="FFFFFF"/>
              </a:buClr>
              <a:buSzPct val="108107"/>
              <a:buFont typeface="Noto Sans JP"/>
              <a:buChar char="-"/>
            </a:pPr>
            <a:r>
              <a:rPr lang="en-GB" sz="1400" b="0" i="0" u="none" strike="noStrike" cap="none">
                <a:solidFill>
                  <a:srgbClr val="FFFFFF"/>
                </a:solidFill>
                <a:latin typeface="Noto Sans JP"/>
                <a:ea typeface="Noto Sans JP"/>
                <a:cs typeface="Noto Sans JP"/>
                <a:sym typeface="Noto Sans JP"/>
              </a:rPr>
              <a:t>Design brief</a:t>
            </a:r>
            <a:endParaRPr sz="1400" b="0" i="0" u="none" strike="noStrike" cap="none">
              <a:solidFill>
                <a:srgbClr val="FFFFFF"/>
              </a:solidFill>
              <a:latin typeface="Noto Sans JP"/>
              <a:ea typeface="Noto Sans JP"/>
              <a:cs typeface="Noto Sans JP"/>
              <a:sym typeface="Noto Sans JP"/>
            </a:endParaRPr>
          </a:p>
          <a:p>
            <a:pPr marL="457200" marR="0" lvl="0" indent="-295875" algn="l" rtl="0">
              <a:lnSpc>
                <a:spcPct val="115000"/>
              </a:lnSpc>
              <a:spcBef>
                <a:spcPts val="0"/>
              </a:spcBef>
              <a:spcAft>
                <a:spcPts val="0"/>
              </a:spcAft>
              <a:buClr>
                <a:srgbClr val="FFFFFF"/>
              </a:buClr>
              <a:buSzPct val="108108"/>
              <a:buFont typeface="Noto Sans JP"/>
              <a:buChar char="-"/>
            </a:pPr>
            <a:r>
              <a:rPr lang="en-GB" sz="1400" b="0" i="0" u="none" strike="noStrike" cap="none">
                <a:solidFill>
                  <a:srgbClr val="FFFFFF"/>
                </a:solidFill>
                <a:latin typeface="Noto Sans JP"/>
                <a:ea typeface="Noto Sans JP"/>
                <a:cs typeface="Noto Sans JP"/>
                <a:sym typeface="Noto Sans JP"/>
              </a:rPr>
              <a:t>Challenge checklist</a:t>
            </a:r>
            <a:endParaRPr sz="1400" b="0" i="0" u="none" strike="noStrike" cap="none">
              <a:solidFill>
                <a:srgbClr val="FFFFFF"/>
              </a:solidFill>
              <a:latin typeface="Noto Sans JP"/>
              <a:ea typeface="Noto Sans JP"/>
              <a:cs typeface="Noto Sans JP"/>
              <a:sym typeface="Noto Sans JP"/>
            </a:endParaRPr>
          </a:p>
          <a:p>
            <a:pPr marL="457200" marR="0" lvl="0" indent="-295875" algn="l" rtl="0">
              <a:lnSpc>
                <a:spcPct val="115000"/>
              </a:lnSpc>
              <a:spcBef>
                <a:spcPts val="0"/>
              </a:spcBef>
              <a:spcAft>
                <a:spcPts val="0"/>
              </a:spcAft>
              <a:buClr>
                <a:srgbClr val="FFFFFF"/>
              </a:buClr>
              <a:buSzPct val="108108"/>
              <a:buFont typeface="Noto Sans JP"/>
              <a:buChar char="-"/>
            </a:pPr>
            <a:r>
              <a:rPr lang="en-GB" sz="1400" b="0" i="0" u="none" strike="noStrike" cap="none">
                <a:solidFill>
                  <a:srgbClr val="FFFFFF"/>
                </a:solidFill>
                <a:latin typeface="Noto Sans JP"/>
                <a:ea typeface="Noto Sans JP"/>
                <a:cs typeface="Noto Sans JP"/>
                <a:sym typeface="Noto Sans JP"/>
              </a:rPr>
              <a:t>Competition Information</a:t>
            </a:r>
            <a:endParaRPr sz="1400" b="0" i="0" u="none" strike="noStrike" cap="none">
              <a:solidFill>
                <a:srgbClr val="FFFFFF"/>
              </a:solidFill>
              <a:latin typeface="Noto Sans JP"/>
              <a:ea typeface="Noto Sans JP"/>
              <a:cs typeface="Noto Sans JP"/>
              <a:sym typeface="Noto Sans JP"/>
            </a:endParaRPr>
          </a:p>
          <a:p>
            <a:pPr marL="0" marR="0" lvl="0" indent="0" algn="l" rtl="0">
              <a:lnSpc>
                <a:spcPct val="115000"/>
              </a:lnSpc>
              <a:spcBef>
                <a:spcPts val="1200"/>
              </a:spcBef>
              <a:spcAft>
                <a:spcPts val="0"/>
              </a:spcAft>
              <a:buClr>
                <a:srgbClr val="000000"/>
              </a:buClr>
              <a:buSzPct val="100000"/>
              <a:buFont typeface="Arial"/>
              <a:buNone/>
            </a:pPr>
            <a:r>
              <a:rPr lang="en-GB" sz="1400" b="1" i="0" u="none" strike="noStrike" cap="none">
                <a:solidFill>
                  <a:srgbClr val="FFFFFF"/>
                </a:solidFill>
                <a:latin typeface="Noto Sans JP"/>
                <a:ea typeface="Noto Sans JP"/>
                <a:cs typeface="Noto Sans JP"/>
                <a:sym typeface="Noto Sans JP"/>
              </a:rPr>
              <a:t>Workshop 2 Share</a:t>
            </a:r>
            <a:endParaRPr sz="1400" b="1" i="0" u="none" strike="noStrike" cap="none">
              <a:solidFill>
                <a:srgbClr val="FFFFFF"/>
              </a:solidFill>
              <a:latin typeface="Noto Sans JP"/>
              <a:ea typeface="Noto Sans JP"/>
              <a:cs typeface="Noto Sans JP"/>
              <a:sym typeface="Noto Sans JP"/>
            </a:endParaRPr>
          </a:p>
          <a:p>
            <a:pPr marL="0" marR="0" lvl="0" indent="0" algn="l" rtl="0">
              <a:lnSpc>
                <a:spcPct val="115000"/>
              </a:lnSpc>
              <a:spcBef>
                <a:spcPts val="1200"/>
              </a:spcBef>
              <a:spcAft>
                <a:spcPts val="0"/>
              </a:spcAft>
              <a:buClr>
                <a:srgbClr val="000000"/>
              </a:buClr>
              <a:buSzPct val="100000"/>
              <a:buFont typeface="Arial"/>
              <a:buNone/>
            </a:pPr>
            <a:r>
              <a:rPr lang="en-GB" sz="1400" b="1" i="0" u="none" strike="noStrike" cap="none">
                <a:solidFill>
                  <a:srgbClr val="FFFFFF"/>
                </a:solidFill>
                <a:latin typeface="Noto Sans JP"/>
                <a:ea typeface="Noto Sans JP"/>
                <a:cs typeface="Noto Sans JP"/>
                <a:sym typeface="Noto Sans JP"/>
              </a:rPr>
              <a:t>Appendix</a:t>
            </a:r>
            <a:endParaRPr sz="1400" b="1" i="0" u="none" strike="noStrike" cap="none">
              <a:solidFill>
                <a:srgbClr val="FFFFFF"/>
              </a:solidFill>
              <a:latin typeface="Noto Sans JP"/>
              <a:ea typeface="Noto Sans JP"/>
              <a:cs typeface="Noto Sans JP"/>
              <a:sym typeface="Noto Sans JP"/>
            </a:endParaRPr>
          </a:p>
          <a:p>
            <a:pPr marL="457200" marR="0" lvl="0" indent="-290830" algn="l" rtl="0">
              <a:lnSpc>
                <a:spcPct val="115000"/>
              </a:lnSpc>
              <a:spcBef>
                <a:spcPts val="1200"/>
              </a:spcBef>
              <a:spcAft>
                <a:spcPts val="0"/>
              </a:spcAft>
              <a:buClr>
                <a:srgbClr val="FFFFFF"/>
              </a:buClr>
              <a:buSzPct val="100000"/>
              <a:buFont typeface="Noto Sans JP"/>
              <a:buChar char="-"/>
            </a:pPr>
            <a:r>
              <a:rPr lang="en-GB" sz="1400" b="0" i="0" u="none" strike="noStrike" cap="none">
                <a:solidFill>
                  <a:srgbClr val="FFFFFF"/>
                </a:solidFill>
                <a:latin typeface="Noto Sans JP"/>
                <a:ea typeface="Noto Sans JP"/>
                <a:cs typeface="Noto Sans JP"/>
                <a:sym typeface="Noto Sans JP"/>
              </a:rPr>
              <a:t>Place Cards</a:t>
            </a:r>
            <a:endParaRPr sz="1400" b="0" i="0" u="none" strike="noStrike" cap="none">
              <a:solidFill>
                <a:srgbClr val="FFFFFF"/>
              </a:solidFill>
              <a:latin typeface="Noto Sans JP"/>
              <a:ea typeface="Noto Sans JP"/>
              <a:cs typeface="Noto Sans JP"/>
              <a:sym typeface="Noto Sans JP"/>
            </a:endParaRPr>
          </a:p>
          <a:p>
            <a:pPr marL="457200" marR="0" lvl="0" indent="-290830" algn="l" rtl="0">
              <a:lnSpc>
                <a:spcPct val="115000"/>
              </a:lnSpc>
              <a:spcBef>
                <a:spcPts val="0"/>
              </a:spcBef>
              <a:spcAft>
                <a:spcPts val="0"/>
              </a:spcAft>
              <a:buClr>
                <a:srgbClr val="FFFFFF"/>
              </a:buClr>
              <a:buSzPct val="100000"/>
              <a:buFont typeface="Noto Sans JP"/>
              <a:buChar char="-"/>
            </a:pPr>
            <a:r>
              <a:rPr lang="en-GB" sz="1400" b="0" i="0" u="none" strike="noStrike" cap="none">
                <a:solidFill>
                  <a:srgbClr val="FFFFFF"/>
                </a:solidFill>
                <a:latin typeface="Noto Sans JP"/>
                <a:ea typeface="Noto Sans JP"/>
                <a:cs typeface="Noto Sans JP"/>
                <a:sym typeface="Noto Sans JP"/>
              </a:rPr>
              <a:t>People Cards</a:t>
            </a:r>
            <a:endParaRPr sz="1400" b="0" i="0" u="none" strike="noStrike" cap="none">
              <a:solidFill>
                <a:srgbClr val="FFFFFF"/>
              </a:solidFill>
              <a:latin typeface="Noto Sans JP"/>
              <a:ea typeface="Noto Sans JP"/>
              <a:cs typeface="Noto Sans JP"/>
              <a:sym typeface="Noto Sans JP"/>
            </a:endParaRPr>
          </a:p>
          <a:p>
            <a:pPr marL="457200" marR="0" lvl="0" indent="-290830" algn="l" rtl="0">
              <a:lnSpc>
                <a:spcPct val="115000"/>
              </a:lnSpc>
              <a:spcBef>
                <a:spcPts val="0"/>
              </a:spcBef>
              <a:spcAft>
                <a:spcPts val="0"/>
              </a:spcAft>
              <a:buClr>
                <a:srgbClr val="FFFFFF"/>
              </a:buClr>
              <a:buSzPct val="100000"/>
              <a:buFont typeface="Noto Sans JP"/>
              <a:buChar char="-"/>
            </a:pPr>
            <a:r>
              <a:rPr lang="en-GB" sz="1400" b="0" i="0" u="none" strike="noStrike" cap="none">
                <a:solidFill>
                  <a:srgbClr val="FFFFFF"/>
                </a:solidFill>
                <a:latin typeface="Noto Sans JP"/>
                <a:ea typeface="Noto Sans JP"/>
                <a:cs typeface="Noto Sans JP"/>
                <a:sym typeface="Noto Sans JP"/>
              </a:rPr>
              <a:t>Team roles</a:t>
            </a:r>
            <a:endParaRPr sz="1400" b="0" i="0" u="none" strike="noStrike" cap="none">
              <a:solidFill>
                <a:srgbClr val="FFFFFF"/>
              </a:solidFill>
              <a:latin typeface="Noto Sans JP"/>
              <a:ea typeface="Noto Sans JP"/>
              <a:cs typeface="Noto Sans JP"/>
              <a:sym typeface="Noto Sans JP"/>
            </a:endParaRPr>
          </a:p>
        </p:txBody>
      </p:sp>
      <p:sp>
        <p:nvSpPr>
          <p:cNvPr id="71" name="Google Shape;71;p2"/>
          <p:cNvSpPr txBox="1"/>
          <p:nvPr/>
        </p:nvSpPr>
        <p:spPr>
          <a:xfrm>
            <a:off x="3504937" y="1152475"/>
            <a:ext cx="3999900" cy="3416400"/>
          </a:xfrm>
          <a:prstGeom prst="rect">
            <a:avLst/>
          </a:prstGeom>
          <a:noFill/>
          <a:ln>
            <a:noFill/>
          </a:ln>
        </p:spPr>
        <p:txBody>
          <a:bodyPr spcFirstLastPara="1" wrap="square" lIns="91425" tIns="91425" rIns="91425" bIns="91425" anchor="t" anchorCtr="0">
            <a:normAutofit lnSpcReduction="10000"/>
          </a:bodyPr>
          <a:lstStyle/>
          <a:p>
            <a:pPr marL="0" marR="0" lvl="0" indent="0" algn="l" rtl="0">
              <a:lnSpc>
                <a:spcPct val="95000"/>
              </a:lnSpc>
              <a:spcBef>
                <a:spcPts val="0"/>
              </a:spcBef>
              <a:spcAft>
                <a:spcPts val="0"/>
              </a:spcAft>
              <a:buClr>
                <a:srgbClr val="000000"/>
              </a:buClr>
              <a:buSzPts val="1400"/>
              <a:buFont typeface="Arial"/>
              <a:buNone/>
            </a:pPr>
            <a:r>
              <a:rPr lang="en-GB" sz="1000" b="1" i="0" u="none" strike="noStrike" cap="none">
                <a:solidFill>
                  <a:srgbClr val="FFFFFF"/>
                </a:solidFill>
                <a:latin typeface="Noto Sans JP"/>
                <a:ea typeface="Noto Sans JP"/>
                <a:cs typeface="Noto Sans JP"/>
                <a:sym typeface="Noto Sans JP"/>
              </a:rPr>
              <a:t>Slides 3-19</a:t>
            </a:r>
            <a:endParaRPr sz="1000" b="1" i="0" u="none" strike="noStrike" cap="none">
              <a:solidFill>
                <a:srgbClr val="FFFFFF"/>
              </a:solidFill>
              <a:latin typeface="Noto Sans JP"/>
              <a:ea typeface="Noto Sans JP"/>
              <a:cs typeface="Noto Sans JP"/>
              <a:sym typeface="Noto Sans JP"/>
            </a:endParaRPr>
          </a:p>
          <a:p>
            <a:pPr marL="457200" marR="0" lvl="0" indent="-299308" algn="l" rtl="0">
              <a:lnSpc>
                <a:spcPct val="95000"/>
              </a:lnSpc>
              <a:spcBef>
                <a:spcPts val="1200"/>
              </a:spcBef>
              <a:spcAft>
                <a:spcPts val="0"/>
              </a:spcAft>
              <a:buClr>
                <a:srgbClr val="FFFFFF"/>
              </a:buClr>
              <a:buSzPts val="1114"/>
              <a:buFont typeface="Noto Sans JP"/>
              <a:buChar char="-"/>
            </a:pPr>
            <a:r>
              <a:rPr lang="en-GB" sz="1000" b="0" i="0" u="none" strike="noStrike" cap="none">
                <a:solidFill>
                  <a:srgbClr val="FFFFFF"/>
                </a:solidFill>
                <a:latin typeface="Noto Sans JP"/>
                <a:ea typeface="Noto Sans JP"/>
                <a:cs typeface="Noto Sans JP"/>
                <a:sym typeface="Noto Sans JP"/>
              </a:rPr>
              <a:t>Slides 10-12</a:t>
            </a:r>
            <a:endParaRPr sz="1000" b="0" i="0" u="none" strike="noStrike" cap="none">
              <a:solidFill>
                <a:srgbClr val="FFFFFF"/>
              </a:solidFill>
              <a:latin typeface="Noto Sans JP"/>
              <a:ea typeface="Noto Sans JP"/>
              <a:cs typeface="Noto Sans JP"/>
              <a:sym typeface="Noto Sans JP"/>
            </a:endParaRPr>
          </a:p>
          <a:p>
            <a:pPr marL="457200" marR="0" lvl="0" indent="-299308" algn="l" rtl="0">
              <a:lnSpc>
                <a:spcPct val="115000"/>
              </a:lnSpc>
              <a:spcBef>
                <a:spcPts val="0"/>
              </a:spcBef>
              <a:spcAft>
                <a:spcPts val="0"/>
              </a:spcAft>
              <a:buClr>
                <a:srgbClr val="FFFFFF"/>
              </a:buClr>
              <a:buSzPts val="1114"/>
              <a:buFont typeface="Noto Sans JP"/>
              <a:buChar char="-"/>
            </a:pPr>
            <a:r>
              <a:rPr lang="en-GB" sz="1000" b="0" i="0" u="none" strike="noStrike" cap="none">
                <a:solidFill>
                  <a:srgbClr val="FFFFFF"/>
                </a:solidFill>
                <a:latin typeface="Noto Sans JP"/>
                <a:ea typeface="Noto Sans JP"/>
                <a:cs typeface="Noto Sans JP"/>
                <a:sym typeface="Noto Sans JP"/>
              </a:rPr>
              <a:t>Slides 13-18</a:t>
            </a:r>
            <a:endParaRPr sz="1000" b="0" i="0" u="none" strike="noStrike" cap="none">
              <a:solidFill>
                <a:srgbClr val="FFFFFF"/>
              </a:solidFill>
              <a:latin typeface="Noto Sans JP"/>
              <a:ea typeface="Noto Sans JP"/>
              <a:cs typeface="Noto Sans JP"/>
              <a:sym typeface="Noto Sans JP"/>
            </a:endParaRPr>
          </a:p>
          <a:p>
            <a:pPr marL="457200" marR="0" lvl="0" indent="-299308" algn="l" rtl="0">
              <a:lnSpc>
                <a:spcPct val="115000"/>
              </a:lnSpc>
              <a:spcBef>
                <a:spcPts val="0"/>
              </a:spcBef>
              <a:spcAft>
                <a:spcPts val="0"/>
              </a:spcAft>
              <a:buClr>
                <a:srgbClr val="FFFFFF"/>
              </a:buClr>
              <a:buSzPts val="1114"/>
              <a:buFont typeface="Noto Sans JP"/>
              <a:buChar char="-"/>
            </a:pPr>
            <a:r>
              <a:rPr lang="en-GB" sz="1000" b="0" i="0" u="none" strike="noStrike" cap="none">
                <a:solidFill>
                  <a:srgbClr val="FFFFFF"/>
                </a:solidFill>
                <a:latin typeface="Noto Sans JP"/>
                <a:ea typeface="Noto Sans JP"/>
                <a:cs typeface="Noto Sans JP"/>
                <a:sym typeface="Noto Sans JP"/>
              </a:rPr>
              <a:t>Slides 19-20</a:t>
            </a:r>
            <a:endParaRPr sz="1000" b="0" i="0" u="none" strike="noStrike" cap="none">
              <a:solidFill>
                <a:srgbClr val="FFFFFF"/>
              </a:solidFill>
              <a:latin typeface="Noto Sans JP"/>
              <a:ea typeface="Noto Sans JP"/>
              <a:cs typeface="Noto Sans JP"/>
              <a:sym typeface="Noto Sans JP"/>
            </a:endParaRPr>
          </a:p>
          <a:p>
            <a:pPr marL="0" marR="0" lvl="0" indent="0" algn="l" rtl="0">
              <a:lnSpc>
                <a:spcPct val="95000"/>
              </a:lnSpc>
              <a:spcBef>
                <a:spcPts val="1200"/>
              </a:spcBef>
              <a:spcAft>
                <a:spcPts val="0"/>
              </a:spcAft>
              <a:buClr>
                <a:srgbClr val="000000"/>
              </a:buClr>
              <a:buSzPts val="1400"/>
              <a:buFont typeface="Arial"/>
              <a:buNone/>
            </a:pPr>
            <a:r>
              <a:rPr lang="en-GB" sz="1000" b="1" i="0" u="none" strike="noStrike" cap="none">
                <a:solidFill>
                  <a:srgbClr val="FFFFFF"/>
                </a:solidFill>
                <a:latin typeface="Noto Sans JP"/>
                <a:ea typeface="Noto Sans JP"/>
                <a:cs typeface="Noto Sans JP"/>
                <a:sym typeface="Noto Sans JP"/>
              </a:rPr>
              <a:t>Slides 21-24</a:t>
            </a:r>
            <a:endParaRPr sz="1000" b="1" i="0" u="none" strike="noStrike" cap="none">
              <a:solidFill>
                <a:srgbClr val="FFFFFF"/>
              </a:solidFill>
              <a:latin typeface="Noto Sans JP"/>
              <a:ea typeface="Noto Sans JP"/>
              <a:cs typeface="Noto Sans JP"/>
              <a:sym typeface="Noto Sans JP"/>
            </a:endParaRPr>
          </a:p>
          <a:p>
            <a:pPr marL="0" marR="0" lvl="0" indent="0" algn="l" rtl="0">
              <a:lnSpc>
                <a:spcPct val="95000"/>
              </a:lnSpc>
              <a:spcBef>
                <a:spcPts val="1200"/>
              </a:spcBef>
              <a:spcAft>
                <a:spcPts val="0"/>
              </a:spcAft>
              <a:buClr>
                <a:srgbClr val="000000"/>
              </a:buClr>
              <a:buSzPts val="1400"/>
              <a:buFont typeface="Arial"/>
              <a:buNone/>
            </a:pPr>
            <a:r>
              <a:rPr lang="en-GB" sz="1000" b="1" i="0" u="none" strike="noStrike" cap="none">
                <a:solidFill>
                  <a:srgbClr val="FFFFFF"/>
                </a:solidFill>
                <a:latin typeface="Noto Sans JP"/>
                <a:ea typeface="Noto Sans JP"/>
                <a:cs typeface="Noto Sans JP"/>
                <a:sym typeface="Noto Sans JP"/>
              </a:rPr>
              <a:t>Slides 25-45</a:t>
            </a:r>
            <a:endParaRPr sz="1000" b="1" i="0" u="none" strike="noStrike" cap="none">
              <a:solidFill>
                <a:srgbClr val="FFFFFF"/>
              </a:solidFill>
              <a:latin typeface="Noto Sans JP"/>
              <a:ea typeface="Noto Sans JP"/>
              <a:cs typeface="Noto Sans JP"/>
              <a:sym typeface="Noto Sans JP"/>
            </a:endParaRPr>
          </a:p>
          <a:p>
            <a:pPr marL="457200" marR="0" lvl="0" indent="-299308" algn="l" rtl="0">
              <a:lnSpc>
                <a:spcPct val="95000"/>
              </a:lnSpc>
              <a:spcBef>
                <a:spcPts val="1000"/>
              </a:spcBef>
              <a:spcAft>
                <a:spcPts val="0"/>
              </a:spcAft>
              <a:buClr>
                <a:srgbClr val="FFFFFF"/>
              </a:buClr>
              <a:buSzPts val="1114"/>
              <a:buFont typeface="Noto Sans JP"/>
              <a:buChar char="-"/>
            </a:pPr>
            <a:r>
              <a:rPr lang="en-GB" sz="1000" b="0" i="0" u="none" strike="noStrike" cap="none">
                <a:solidFill>
                  <a:srgbClr val="FFFFFF"/>
                </a:solidFill>
                <a:latin typeface="Noto Sans JP"/>
                <a:ea typeface="Noto Sans JP"/>
                <a:cs typeface="Noto Sans JP"/>
                <a:sym typeface="Noto Sans JP"/>
              </a:rPr>
              <a:t>Slides 32-35</a:t>
            </a:r>
            <a:endParaRPr sz="1000" b="0" i="0" u="none" strike="noStrike" cap="none">
              <a:solidFill>
                <a:srgbClr val="FFFFFF"/>
              </a:solidFill>
              <a:latin typeface="Noto Sans JP"/>
              <a:ea typeface="Noto Sans JP"/>
              <a:cs typeface="Noto Sans JP"/>
              <a:sym typeface="Noto Sans JP"/>
            </a:endParaRPr>
          </a:p>
          <a:p>
            <a:pPr marL="457200" marR="0" lvl="0" indent="-299308" algn="l" rtl="0">
              <a:lnSpc>
                <a:spcPct val="115000"/>
              </a:lnSpc>
              <a:spcBef>
                <a:spcPts val="0"/>
              </a:spcBef>
              <a:spcAft>
                <a:spcPts val="0"/>
              </a:spcAft>
              <a:buClr>
                <a:srgbClr val="FFFFFF"/>
              </a:buClr>
              <a:buSzPts val="1114"/>
              <a:buFont typeface="Noto Sans JP"/>
              <a:buChar char="-"/>
            </a:pPr>
            <a:r>
              <a:rPr lang="en-GB" sz="1000" b="0" i="0" u="none" strike="noStrike" cap="none">
                <a:solidFill>
                  <a:srgbClr val="FFFFFF"/>
                </a:solidFill>
                <a:latin typeface="Noto Sans JP"/>
                <a:ea typeface="Noto Sans JP"/>
                <a:cs typeface="Noto Sans JP"/>
                <a:sym typeface="Noto Sans JP"/>
              </a:rPr>
              <a:t>Slide 36-37</a:t>
            </a:r>
            <a:endParaRPr sz="1000" b="0" i="0" u="none" strike="noStrike" cap="none">
              <a:solidFill>
                <a:srgbClr val="FFFFFF"/>
              </a:solidFill>
              <a:latin typeface="Noto Sans JP"/>
              <a:ea typeface="Noto Sans JP"/>
              <a:cs typeface="Noto Sans JP"/>
              <a:sym typeface="Noto Sans JP"/>
            </a:endParaRPr>
          </a:p>
          <a:p>
            <a:pPr marL="457200" marR="0" lvl="0" indent="-299308" algn="l" rtl="0">
              <a:lnSpc>
                <a:spcPct val="115000"/>
              </a:lnSpc>
              <a:spcBef>
                <a:spcPts val="0"/>
              </a:spcBef>
              <a:spcAft>
                <a:spcPts val="0"/>
              </a:spcAft>
              <a:buClr>
                <a:srgbClr val="FFFFFF"/>
              </a:buClr>
              <a:buSzPts val="1114"/>
              <a:buFont typeface="Noto Sans JP"/>
              <a:buChar char="-"/>
            </a:pPr>
            <a:r>
              <a:rPr lang="en-GB" sz="1000" b="0" i="0" u="none" strike="noStrike" cap="none">
                <a:solidFill>
                  <a:srgbClr val="FFFFFF"/>
                </a:solidFill>
                <a:latin typeface="Noto Sans JP"/>
                <a:ea typeface="Noto Sans JP"/>
                <a:cs typeface="Noto Sans JP"/>
                <a:sym typeface="Noto Sans JP"/>
              </a:rPr>
              <a:t>Slides 38</a:t>
            </a:r>
            <a:endParaRPr sz="1000" b="0" i="0" u="none" strike="noStrike" cap="none">
              <a:solidFill>
                <a:srgbClr val="FFFFFF"/>
              </a:solidFill>
              <a:latin typeface="Noto Sans JP"/>
              <a:ea typeface="Noto Sans JP"/>
              <a:cs typeface="Noto Sans JP"/>
              <a:sym typeface="Noto Sans JP"/>
            </a:endParaRPr>
          </a:p>
          <a:p>
            <a:pPr marL="0" marR="0" lvl="0" indent="0" algn="l" rtl="0">
              <a:lnSpc>
                <a:spcPct val="95000"/>
              </a:lnSpc>
              <a:spcBef>
                <a:spcPts val="1200"/>
              </a:spcBef>
              <a:spcAft>
                <a:spcPts val="0"/>
              </a:spcAft>
              <a:buClr>
                <a:srgbClr val="000000"/>
              </a:buClr>
              <a:buSzPts val="1400"/>
              <a:buFont typeface="Arial"/>
              <a:buNone/>
            </a:pPr>
            <a:r>
              <a:rPr lang="en-GB" sz="1000" b="1" i="0" u="none" strike="noStrike" cap="none">
                <a:solidFill>
                  <a:srgbClr val="FFFFFF"/>
                </a:solidFill>
                <a:latin typeface="Noto Sans JP"/>
                <a:ea typeface="Noto Sans JP"/>
                <a:cs typeface="Noto Sans JP"/>
                <a:sym typeface="Noto Sans JP"/>
              </a:rPr>
              <a:t>Slides 39-40</a:t>
            </a:r>
            <a:endParaRPr sz="1000" b="1" i="0" u="none" strike="noStrike" cap="none">
              <a:solidFill>
                <a:srgbClr val="FFFFFF"/>
              </a:solidFill>
              <a:latin typeface="Noto Sans JP"/>
              <a:ea typeface="Noto Sans JP"/>
              <a:cs typeface="Noto Sans JP"/>
              <a:sym typeface="Noto Sans JP"/>
            </a:endParaRPr>
          </a:p>
          <a:p>
            <a:pPr marL="0" marR="0" lvl="0" indent="0" algn="l" rtl="0">
              <a:lnSpc>
                <a:spcPct val="95000"/>
              </a:lnSpc>
              <a:spcBef>
                <a:spcPts val="1200"/>
              </a:spcBef>
              <a:spcAft>
                <a:spcPts val="0"/>
              </a:spcAft>
              <a:buClr>
                <a:srgbClr val="000000"/>
              </a:buClr>
              <a:buSzPts val="1400"/>
              <a:buFont typeface="Arial"/>
              <a:buNone/>
            </a:pPr>
            <a:r>
              <a:rPr lang="en-GB" sz="1000" b="1" i="0" u="none" strike="noStrike" cap="none">
                <a:solidFill>
                  <a:srgbClr val="FFFFFF"/>
                </a:solidFill>
                <a:latin typeface="Noto Sans JP"/>
                <a:ea typeface="Noto Sans JP"/>
                <a:cs typeface="Noto Sans JP"/>
                <a:sym typeface="Noto Sans JP"/>
              </a:rPr>
              <a:t>Slides 41-45</a:t>
            </a:r>
            <a:endParaRPr sz="1000" b="1" i="0" u="none" strike="noStrike" cap="none">
              <a:solidFill>
                <a:srgbClr val="FFFFFF"/>
              </a:solidFill>
              <a:latin typeface="Noto Sans JP"/>
              <a:ea typeface="Noto Sans JP"/>
              <a:cs typeface="Noto Sans JP"/>
              <a:sym typeface="Noto Sans JP"/>
            </a:endParaRPr>
          </a:p>
          <a:p>
            <a:pPr marL="457200" marR="0" lvl="0" indent="-299307" algn="l" rtl="0">
              <a:lnSpc>
                <a:spcPct val="95000"/>
              </a:lnSpc>
              <a:spcBef>
                <a:spcPts val="1200"/>
              </a:spcBef>
              <a:spcAft>
                <a:spcPts val="0"/>
              </a:spcAft>
              <a:buClr>
                <a:schemeClr val="lt1"/>
              </a:buClr>
              <a:buSzPts val="1114"/>
              <a:buFont typeface="Noto Sans JP"/>
              <a:buChar char="-"/>
            </a:pPr>
            <a:r>
              <a:rPr lang="en-GB" sz="1000" b="0" i="0" u="none" strike="noStrike" cap="none">
                <a:solidFill>
                  <a:schemeClr val="lt1"/>
                </a:solidFill>
                <a:latin typeface="Noto Sans JP"/>
                <a:ea typeface="Noto Sans JP"/>
                <a:cs typeface="Noto Sans JP"/>
                <a:sym typeface="Noto Sans JP"/>
              </a:rPr>
              <a:t>Slides 42</a:t>
            </a:r>
            <a:endParaRPr sz="1000" b="0" i="0" u="none" strike="noStrike" cap="none">
              <a:solidFill>
                <a:schemeClr val="lt1"/>
              </a:solidFill>
              <a:latin typeface="Noto Sans JP"/>
              <a:ea typeface="Noto Sans JP"/>
              <a:cs typeface="Noto Sans JP"/>
              <a:sym typeface="Noto Sans JP"/>
            </a:endParaRPr>
          </a:p>
          <a:p>
            <a:pPr marL="457200" marR="0" lvl="0" indent="-299307" algn="l" rtl="0">
              <a:lnSpc>
                <a:spcPct val="115000"/>
              </a:lnSpc>
              <a:spcBef>
                <a:spcPts val="0"/>
              </a:spcBef>
              <a:spcAft>
                <a:spcPts val="0"/>
              </a:spcAft>
              <a:buClr>
                <a:schemeClr val="lt1"/>
              </a:buClr>
              <a:buSzPts val="1114"/>
              <a:buFont typeface="Noto Sans JP"/>
              <a:buChar char="-"/>
            </a:pPr>
            <a:r>
              <a:rPr lang="en-GB" sz="1000" b="0" i="0" u="none" strike="noStrike" cap="none">
                <a:solidFill>
                  <a:schemeClr val="lt1"/>
                </a:solidFill>
                <a:latin typeface="Noto Sans JP"/>
                <a:ea typeface="Noto Sans JP"/>
                <a:cs typeface="Noto Sans JP"/>
                <a:sym typeface="Noto Sans JP"/>
              </a:rPr>
              <a:t>Slides 43-44</a:t>
            </a:r>
            <a:endParaRPr sz="1000" b="0" i="0" u="none" strike="noStrike" cap="none">
              <a:solidFill>
                <a:schemeClr val="lt1"/>
              </a:solidFill>
              <a:latin typeface="Noto Sans JP"/>
              <a:ea typeface="Noto Sans JP"/>
              <a:cs typeface="Noto Sans JP"/>
              <a:sym typeface="Noto Sans JP"/>
            </a:endParaRPr>
          </a:p>
          <a:p>
            <a:pPr marL="457200" marR="0" lvl="0" indent="-299307" algn="l" rtl="0">
              <a:lnSpc>
                <a:spcPct val="115000"/>
              </a:lnSpc>
              <a:spcBef>
                <a:spcPts val="0"/>
              </a:spcBef>
              <a:spcAft>
                <a:spcPts val="0"/>
              </a:spcAft>
              <a:buClr>
                <a:schemeClr val="lt1"/>
              </a:buClr>
              <a:buSzPts val="1114"/>
              <a:buFont typeface="Noto Sans JP"/>
              <a:buChar char="-"/>
            </a:pPr>
            <a:r>
              <a:rPr lang="en-GB" sz="1000" b="0" i="0" u="none" strike="noStrike" cap="none">
                <a:solidFill>
                  <a:schemeClr val="lt1"/>
                </a:solidFill>
                <a:latin typeface="Noto Sans JP"/>
                <a:ea typeface="Noto Sans JP"/>
                <a:cs typeface="Noto Sans JP"/>
                <a:sym typeface="Noto Sans JP"/>
              </a:rPr>
              <a:t>Slides 45</a:t>
            </a:r>
            <a:endParaRPr sz="1000" b="0" i="0" u="none" strike="noStrike" cap="none">
              <a:solidFill>
                <a:schemeClr val="lt1"/>
              </a:solidFill>
              <a:latin typeface="Noto Sans JP"/>
              <a:ea typeface="Noto Sans JP"/>
              <a:cs typeface="Noto Sans JP"/>
              <a:sym typeface="Noto Sans JP"/>
            </a:endParaRPr>
          </a:p>
          <a:p>
            <a:pPr marL="0" marR="0" lvl="0" indent="0" algn="l" rtl="0">
              <a:lnSpc>
                <a:spcPct val="95000"/>
              </a:lnSpc>
              <a:spcBef>
                <a:spcPts val="1200"/>
              </a:spcBef>
              <a:spcAft>
                <a:spcPts val="1200"/>
              </a:spcAft>
              <a:buClr>
                <a:srgbClr val="000000"/>
              </a:buClr>
              <a:buSzPts val="1400"/>
              <a:buFont typeface="Arial"/>
              <a:buNone/>
            </a:pPr>
            <a:endParaRPr sz="1000" b="1" i="0" u="none" strike="noStrike" cap="none">
              <a:solidFill>
                <a:srgbClr val="FFFFFF"/>
              </a:solidFill>
              <a:latin typeface="Noto Sans JP"/>
              <a:ea typeface="Noto Sans JP"/>
              <a:cs typeface="Noto Sans JP"/>
              <a:sym typeface="Noto Sans JP"/>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latin typeface="Noto Sans JP"/>
                <a:ea typeface="Noto Sans JP"/>
                <a:cs typeface="Noto Sans JP"/>
                <a:sym typeface="Noto Sans JP"/>
              </a:rPr>
              <a:t>Reflection</a:t>
            </a:r>
            <a:endParaRPr sz="3120" b="1">
              <a:latin typeface="Noto Sans JP"/>
              <a:ea typeface="Noto Sans JP"/>
              <a:cs typeface="Noto Sans JP"/>
              <a:sym typeface="Noto Sans JP"/>
            </a:endParaRPr>
          </a:p>
        </p:txBody>
      </p:sp>
      <p:sp>
        <p:nvSpPr>
          <p:cNvPr id="337" name="Google Shape;337;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0"/>
              </a:spcAft>
              <a:buSzPts val="1800"/>
              <a:buNone/>
            </a:pPr>
            <a:r>
              <a:rPr lang="en-GB" sz="2100">
                <a:latin typeface="Noto Sans JP"/>
                <a:ea typeface="Noto Sans JP"/>
                <a:cs typeface="Noto Sans JP"/>
                <a:sym typeface="Noto Sans JP"/>
              </a:rPr>
              <a:t>What inspired you?</a:t>
            </a:r>
            <a:endParaRPr sz="2100">
              <a:latin typeface="Noto Sans JP"/>
              <a:ea typeface="Noto Sans JP"/>
              <a:cs typeface="Noto Sans JP"/>
              <a:sym typeface="Noto Sans JP"/>
            </a:endParaRPr>
          </a:p>
          <a:p>
            <a:pPr marL="0" lvl="0" indent="0" algn="l" rtl="0">
              <a:lnSpc>
                <a:spcPct val="115000"/>
              </a:lnSpc>
              <a:spcBef>
                <a:spcPts val="1200"/>
              </a:spcBef>
              <a:spcAft>
                <a:spcPts val="0"/>
              </a:spcAft>
              <a:buSzPts val="1800"/>
              <a:buNone/>
            </a:pPr>
            <a:r>
              <a:rPr lang="en-GB" sz="2100">
                <a:latin typeface="Noto Sans JP"/>
                <a:ea typeface="Noto Sans JP"/>
                <a:cs typeface="Noto Sans JP"/>
                <a:sym typeface="Noto Sans JP"/>
              </a:rPr>
              <a:t>What intrigued you?</a:t>
            </a:r>
            <a:endParaRPr sz="2100">
              <a:latin typeface="Noto Sans JP"/>
              <a:ea typeface="Noto Sans JP"/>
              <a:cs typeface="Noto Sans JP"/>
              <a:sym typeface="Noto Sans JP"/>
            </a:endParaRPr>
          </a:p>
          <a:p>
            <a:pPr marL="457200" lvl="0" indent="0" algn="l" rtl="0">
              <a:lnSpc>
                <a:spcPct val="115000"/>
              </a:lnSpc>
              <a:spcBef>
                <a:spcPts val="1200"/>
              </a:spcBef>
              <a:spcAft>
                <a:spcPts val="1200"/>
              </a:spcAft>
              <a:buSzPts val="1800"/>
              <a:buNone/>
            </a:pPr>
            <a:endParaRPr sz="2400"/>
          </a:p>
        </p:txBody>
      </p:sp>
      <p:sp>
        <p:nvSpPr>
          <p:cNvPr id="338" name="Google Shape;338;p20"/>
          <p:cNvSpPr/>
          <p:nvPr/>
        </p:nvSpPr>
        <p:spPr>
          <a:xfrm>
            <a:off x="5542150" y="0"/>
            <a:ext cx="6699600" cy="51435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9" name="Google Shape;339;p2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340" name="Google Shape;340;p2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341" name="Google Shape;341;p20"/>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2" name="Google Shape;342;p20"/>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pic>
        <p:nvPicPr>
          <p:cNvPr id="343" name="Google Shape;343;p20"/>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rot="-634186">
            <a:off x="5206716" y="1067700"/>
            <a:ext cx="1751025" cy="2591500"/>
          </a:xfrm>
          <a:prstGeom prst="rect">
            <a:avLst/>
          </a:prstGeom>
          <a:noFill/>
          <a:ln>
            <a:noFill/>
          </a:ln>
        </p:spPr>
      </p:pic>
      <p:sp>
        <p:nvSpPr>
          <p:cNvPr id="344" name="Google Shape;344;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1"/>
          <p:cNvSpPr/>
          <p:nvPr/>
        </p:nvSpPr>
        <p:spPr>
          <a:xfrm>
            <a:off x="-2831475" y="0"/>
            <a:ext cx="103515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21"/>
          <p:cNvSpPr txBox="1">
            <a:spLocks noGrp="1"/>
          </p:cNvSpPr>
          <p:nvPr>
            <p:ph type="ctrTitle"/>
          </p:nvPr>
        </p:nvSpPr>
        <p:spPr>
          <a:xfrm>
            <a:off x="1377000" y="3256237"/>
            <a:ext cx="8520600" cy="693600"/>
          </a:xfrm>
          <a:prstGeom prst="rect">
            <a:avLst/>
          </a:prstGeom>
          <a:noFill/>
          <a:ln>
            <a:noFill/>
          </a:ln>
        </p:spPr>
        <p:txBody>
          <a:bodyPr spcFirstLastPara="1" wrap="square" lIns="91425" tIns="91425" rIns="91425" bIns="91425" anchor="b" anchorCtr="0">
            <a:normAutofit fontScale="90000"/>
          </a:bodyPr>
          <a:lstStyle/>
          <a:p>
            <a:pPr marL="0" lvl="0" indent="0" algn="l" rtl="0">
              <a:lnSpc>
                <a:spcPct val="100000"/>
              </a:lnSpc>
              <a:spcBef>
                <a:spcPts val="0"/>
              </a:spcBef>
              <a:spcAft>
                <a:spcPts val="0"/>
              </a:spcAft>
              <a:buSzPct val="165079"/>
              <a:buNone/>
            </a:pPr>
            <a:r>
              <a:rPr lang="en-GB" sz="3500">
                <a:solidFill>
                  <a:srgbClr val="EFEDED"/>
                </a:solidFill>
                <a:latin typeface="Noto Sans JP"/>
                <a:ea typeface="Noto Sans JP"/>
                <a:cs typeface="Noto Sans JP"/>
                <a:sym typeface="Noto Sans JP"/>
              </a:rPr>
              <a:t>Optional Extension</a:t>
            </a:r>
            <a:endParaRPr sz="3500">
              <a:solidFill>
                <a:srgbClr val="EFEDED"/>
              </a:solidFill>
              <a:latin typeface="Noto Sans JP"/>
              <a:ea typeface="Noto Sans JP"/>
              <a:cs typeface="Noto Sans JP"/>
              <a:sym typeface="Noto Sans JP"/>
            </a:endParaRPr>
          </a:p>
        </p:txBody>
      </p:sp>
      <p:sp>
        <p:nvSpPr>
          <p:cNvPr id="351" name="Google Shape;351;p21"/>
          <p:cNvSpPr txBox="1">
            <a:spLocks noGrp="1"/>
          </p:cNvSpPr>
          <p:nvPr>
            <p:ph type="subTitle" idx="1"/>
          </p:nvPr>
        </p:nvSpPr>
        <p:spPr>
          <a:xfrm>
            <a:off x="1377000" y="2175450"/>
            <a:ext cx="8520600" cy="79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sz="5800" b="1">
                <a:solidFill>
                  <a:srgbClr val="FFD400"/>
                </a:solidFill>
                <a:latin typeface="Noto Sans JP"/>
                <a:ea typeface="Noto Sans JP"/>
                <a:cs typeface="Noto Sans JP"/>
                <a:sym typeface="Noto Sans JP"/>
              </a:rPr>
              <a:t>Take Action!</a:t>
            </a:r>
            <a:endParaRPr sz="5800" b="1">
              <a:solidFill>
                <a:srgbClr val="FFD400"/>
              </a:solidFill>
              <a:latin typeface="Noto Sans JP"/>
              <a:ea typeface="Noto Sans JP"/>
              <a:cs typeface="Noto Sans JP"/>
              <a:sym typeface="Noto Sans JP"/>
            </a:endParaRPr>
          </a:p>
        </p:txBody>
      </p:sp>
      <p:pic>
        <p:nvPicPr>
          <p:cNvPr id="352" name="Google Shape;352;p2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496826" y="763900"/>
            <a:ext cx="1573750" cy="617049"/>
          </a:xfrm>
          <a:prstGeom prst="rect">
            <a:avLst/>
          </a:prstGeom>
          <a:noFill/>
          <a:ln>
            <a:noFill/>
          </a:ln>
        </p:spPr>
      </p:pic>
      <p:pic>
        <p:nvPicPr>
          <p:cNvPr id="353" name="Google Shape;353;p2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354" name="Google Shape;354;p21"/>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5" name="Google Shape;355;p2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pic>
        <p:nvPicPr>
          <p:cNvPr id="356" name="Google Shape;356;p21"/>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099851" y="105825"/>
            <a:ext cx="3044150" cy="4132200"/>
          </a:xfrm>
          <a:prstGeom prst="rect">
            <a:avLst/>
          </a:prstGeom>
          <a:noFill/>
          <a:ln>
            <a:noFill/>
          </a:ln>
        </p:spPr>
      </p:pic>
      <p:sp>
        <p:nvSpPr>
          <p:cNvPr id="357" name="Google Shape;357;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22"/>
          <p:cNvSpPr txBox="1">
            <a:spLocks noGrp="1"/>
          </p:cNvSpPr>
          <p:nvPr>
            <p:ph type="title"/>
          </p:nvPr>
        </p:nvSpPr>
        <p:spPr>
          <a:xfrm>
            <a:off x="311700" y="10974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20726"/>
              <a:buNone/>
            </a:pPr>
            <a:r>
              <a:rPr lang="en-GB" sz="2577">
                <a:solidFill>
                  <a:schemeClr val="dk2"/>
                </a:solidFill>
                <a:latin typeface="Noto Sans JP"/>
                <a:ea typeface="Noto Sans JP"/>
                <a:cs typeface="Noto Sans JP"/>
                <a:sym typeface="Noto Sans JP"/>
              </a:rPr>
              <a:t>Activity 1: </a:t>
            </a:r>
            <a:br>
              <a:rPr lang="en-GB" b="1">
                <a:solidFill>
                  <a:schemeClr val="dk2"/>
                </a:solidFill>
                <a:latin typeface="Noto Sans JP"/>
                <a:ea typeface="Noto Sans JP"/>
                <a:cs typeface="Noto Sans JP"/>
                <a:sym typeface="Noto Sans JP"/>
              </a:rPr>
            </a:br>
            <a:r>
              <a:rPr lang="en-GB" sz="3466" b="1">
                <a:solidFill>
                  <a:srgbClr val="9D2E8C"/>
                </a:solidFill>
                <a:latin typeface="Noto Sans JP"/>
                <a:ea typeface="Noto Sans JP"/>
                <a:cs typeface="Noto Sans JP"/>
                <a:sym typeface="Noto Sans JP"/>
              </a:rPr>
              <a:t>Step Into Their Shoes</a:t>
            </a:r>
            <a:endParaRPr sz="3466" b="1">
              <a:solidFill>
                <a:srgbClr val="9D2E8C"/>
              </a:solidFill>
              <a:latin typeface="Noto Sans JP"/>
              <a:ea typeface="Noto Sans JP"/>
              <a:cs typeface="Noto Sans JP"/>
              <a:sym typeface="Noto Sans JP"/>
            </a:endParaRPr>
          </a:p>
          <a:p>
            <a:pPr marL="0" lvl="0" indent="0" algn="l" rtl="0">
              <a:lnSpc>
                <a:spcPct val="100000"/>
              </a:lnSpc>
              <a:spcBef>
                <a:spcPts val="0"/>
              </a:spcBef>
              <a:spcAft>
                <a:spcPts val="0"/>
              </a:spcAft>
              <a:buSzPct val="89760"/>
              <a:buNone/>
            </a:pPr>
            <a:endParaRPr sz="3466" b="1">
              <a:solidFill>
                <a:srgbClr val="9D2E8C"/>
              </a:solidFill>
              <a:latin typeface="Noto Sans JP"/>
              <a:ea typeface="Noto Sans JP"/>
              <a:cs typeface="Noto Sans JP"/>
              <a:sym typeface="Noto Sans JP"/>
            </a:endParaRPr>
          </a:p>
        </p:txBody>
      </p:sp>
      <p:sp>
        <p:nvSpPr>
          <p:cNvPr id="363" name="Google Shape;363;p22"/>
          <p:cNvSpPr txBox="1">
            <a:spLocks noGrp="1"/>
          </p:cNvSpPr>
          <p:nvPr>
            <p:ph type="body" idx="1"/>
          </p:nvPr>
        </p:nvSpPr>
        <p:spPr>
          <a:xfrm>
            <a:off x="311700" y="2100362"/>
            <a:ext cx="8520600" cy="3967800"/>
          </a:xfrm>
          <a:prstGeom prst="rect">
            <a:avLst/>
          </a:prstGeom>
          <a:noFill/>
          <a:ln>
            <a:noFill/>
          </a:ln>
        </p:spPr>
        <p:txBody>
          <a:bodyPr spcFirstLastPara="1" wrap="square" lIns="91425" tIns="91425" rIns="91425" bIns="91425" anchor="t" anchorCtr="0">
            <a:normAutofit/>
          </a:bodyPr>
          <a:lstStyle/>
          <a:p>
            <a:pPr marL="457200" lvl="0" indent="-349250" algn="l" rtl="0">
              <a:lnSpc>
                <a:spcPct val="115000"/>
              </a:lnSpc>
              <a:spcBef>
                <a:spcPts val="1200"/>
              </a:spcBef>
              <a:spcAft>
                <a:spcPts val="0"/>
              </a:spcAft>
              <a:buClr>
                <a:schemeClr val="dk1"/>
              </a:buClr>
              <a:buSzPts val="1900"/>
              <a:buFont typeface="Noto Sans JP"/>
              <a:buAutoNum type="arabicPeriod"/>
            </a:pPr>
            <a:r>
              <a:rPr lang="en-GB" sz="1900">
                <a:solidFill>
                  <a:schemeClr val="dk1"/>
                </a:solidFill>
                <a:latin typeface="Noto Sans JP"/>
                <a:ea typeface="Noto Sans JP"/>
                <a:cs typeface="Noto Sans JP"/>
                <a:sym typeface="Noto Sans JP"/>
              </a:rPr>
              <a:t>Walk in someone’s shoes</a:t>
            </a:r>
            <a:endParaRPr sz="1900">
              <a:solidFill>
                <a:schemeClr val="dk1"/>
              </a:solidFill>
              <a:latin typeface="Noto Sans JP"/>
              <a:ea typeface="Noto Sans JP"/>
              <a:cs typeface="Noto Sans JP"/>
              <a:sym typeface="Noto Sans JP"/>
            </a:endParaRPr>
          </a:p>
          <a:p>
            <a:pPr marL="457200" lvl="0" indent="-349250" algn="l" rtl="0">
              <a:lnSpc>
                <a:spcPct val="115000"/>
              </a:lnSpc>
              <a:spcBef>
                <a:spcPts val="1000"/>
              </a:spcBef>
              <a:spcAft>
                <a:spcPts val="0"/>
              </a:spcAft>
              <a:buClr>
                <a:schemeClr val="dk1"/>
              </a:buClr>
              <a:buSzPts val="1900"/>
              <a:buFont typeface="Noto Sans JP"/>
              <a:buAutoNum type="arabicPeriod"/>
            </a:pPr>
            <a:r>
              <a:rPr lang="en-GB" sz="1900">
                <a:solidFill>
                  <a:schemeClr val="dk1"/>
                </a:solidFill>
                <a:latin typeface="Noto Sans JP"/>
                <a:ea typeface="Noto Sans JP"/>
                <a:cs typeface="Noto Sans JP"/>
                <a:sym typeface="Noto Sans JP"/>
              </a:rPr>
              <a:t>How did it feel?</a:t>
            </a:r>
            <a:endParaRPr sz="1900">
              <a:solidFill>
                <a:schemeClr val="dk1"/>
              </a:solidFill>
              <a:latin typeface="Noto Sans JP"/>
              <a:ea typeface="Noto Sans JP"/>
              <a:cs typeface="Noto Sans JP"/>
              <a:sym typeface="Noto Sans JP"/>
            </a:endParaRPr>
          </a:p>
          <a:p>
            <a:pPr marL="457200" lvl="0" indent="-349250" algn="l" rtl="0">
              <a:lnSpc>
                <a:spcPct val="115000"/>
              </a:lnSpc>
              <a:spcBef>
                <a:spcPts val="1000"/>
              </a:spcBef>
              <a:spcAft>
                <a:spcPts val="0"/>
              </a:spcAft>
              <a:buClr>
                <a:schemeClr val="dk1"/>
              </a:buClr>
              <a:buSzPts val="1900"/>
              <a:buFont typeface="Noto Sans JP"/>
              <a:buAutoNum type="arabicPeriod"/>
            </a:pPr>
            <a:r>
              <a:rPr lang="en-GB" sz="1900">
                <a:solidFill>
                  <a:schemeClr val="dk1"/>
                </a:solidFill>
                <a:latin typeface="Noto Sans JP"/>
                <a:ea typeface="Noto Sans JP"/>
                <a:cs typeface="Noto Sans JP"/>
                <a:sym typeface="Noto Sans JP"/>
              </a:rPr>
              <a:t>Design your solution</a:t>
            </a:r>
            <a:endParaRPr sz="1900">
              <a:solidFill>
                <a:schemeClr val="dk1"/>
              </a:solidFill>
              <a:latin typeface="Noto Sans JP"/>
              <a:ea typeface="Noto Sans JP"/>
              <a:cs typeface="Noto Sans JP"/>
              <a:sym typeface="Noto Sans JP"/>
            </a:endParaRPr>
          </a:p>
          <a:p>
            <a:pPr marL="0" lvl="0" indent="0" algn="l" rtl="0">
              <a:lnSpc>
                <a:spcPct val="115000"/>
              </a:lnSpc>
              <a:spcBef>
                <a:spcPts val="0"/>
              </a:spcBef>
              <a:spcAft>
                <a:spcPts val="0"/>
              </a:spcAft>
              <a:buSzPts val="1800"/>
              <a:buNone/>
            </a:pPr>
            <a:endParaRPr sz="1900" b="1">
              <a:solidFill>
                <a:schemeClr val="dk1"/>
              </a:solidFill>
              <a:latin typeface="Noto Sans JP"/>
              <a:ea typeface="Noto Sans JP"/>
              <a:cs typeface="Noto Sans JP"/>
              <a:sym typeface="Noto Sans JP"/>
            </a:endParaRPr>
          </a:p>
        </p:txBody>
      </p:sp>
      <p:sp>
        <p:nvSpPr>
          <p:cNvPr id="364" name="Google Shape;364;p22"/>
          <p:cNvSpPr/>
          <p:nvPr/>
        </p:nvSpPr>
        <p:spPr>
          <a:xfrm>
            <a:off x="-1001700" y="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22"/>
          <p:cNvSpPr/>
          <p:nvPr/>
        </p:nvSpPr>
        <p:spPr>
          <a:xfrm>
            <a:off x="6742700" y="0"/>
            <a:ext cx="6699600" cy="8022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6" name="Google Shape;366;p2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367" name="Google Shape;367;p2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368" name="Google Shape;368;p22"/>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9" name="Google Shape;369;p22"/>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sp>
        <p:nvSpPr>
          <p:cNvPr id="370" name="Google Shape;370;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22</a:t>
            </a:fld>
            <a:endParaRPr/>
          </a:p>
        </p:txBody>
      </p:sp>
      <p:pic>
        <p:nvPicPr>
          <p:cNvPr id="371" name="Google Shape;371;p22" title="BtC-DPfP_Minifigure_Adult-01-Daniel-w-baby-w-stroller-v1_RGB_transparent.png"/>
          <p:cNvPicPr preferRelativeResize="0"/>
          <p:nvPr/>
        </p:nvPicPr>
        <p:blipFill rotWithShape="1">
          <a:blip r:embed="rId6">
            <a:alphaModFix/>
          </a:blip>
          <a:srcRect/>
          <a:stretch/>
        </p:blipFill>
        <p:spPr>
          <a:xfrm>
            <a:off x="2247900" y="352425"/>
            <a:ext cx="9144000"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23"/>
          <p:cNvSpPr txBox="1">
            <a:spLocks noGrp="1"/>
          </p:cNvSpPr>
          <p:nvPr>
            <p:ph type="title"/>
          </p:nvPr>
        </p:nvSpPr>
        <p:spPr>
          <a:xfrm>
            <a:off x="311700" y="10896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20726"/>
              <a:buNone/>
            </a:pPr>
            <a:r>
              <a:rPr lang="en-GB" sz="2577">
                <a:solidFill>
                  <a:schemeClr val="dk2"/>
                </a:solidFill>
                <a:latin typeface="Noto Sans JP"/>
                <a:ea typeface="Noto Sans JP"/>
                <a:cs typeface="Noto Sans JP"/>
                <a:sym typeface="Noto Sans JP"/>
              </a:rPr>
              <a:t>Activity 2: </a:t>
            </a:r>
            <a:br>
              <a:rPr lang="en-GB" b="1">
                <a:solidFill>
                  <a:srgbClr val="9D2E8C"/>
                </a:solidFill>
              </a:rPr>
            </a:br>
            <a:r>
              <a:rPr lang="en-GB" sz="3466" b="1">
                <a:solidFill>
                  <a:srgbClr val="9D2E8C"/>
                </a:solidFill>
                <a:latin typeface="Noto Sans JP"/>
                <a:ea typeface="Noto Sans JP"/>
                <a:cs typeface="Noto Sans JP"/>
                <a:sym typeface="Noto Sans JP"/>
              </a:rPr>
              <a:t>Design Detectives: Empathy Interviews</a:t>
            </a:r>
            <a:endParaRPr sz="3466" b="1">
              <a:solidFill>
                <a:srgbClr val="9D2E8C"/>
              </a:solidFill>
              <a:latin typeface="Noto Sans JP"/>
              <a:ea typeface="Noto Sans JP"/>
              <a:cs typeface="Noto Sans JP"/>
              <a:sym typeface="Noto Sans JP"/>
            </a:endParaRPr>
          </a:p>
        </p:txBody>
      </p:sp>
      <p:sp>
        <p:nvSpPr>
          <p:cNvPr id="377" name="Google Shape;377;p23"/>
          <p:cNvSpPr txBox="1">
            <a:spLocks noGrp="1"/>
          </p:cNvSpPr>
          <p:nvPr>
            <p:ph type="body" idx="1"/>
          </p:nvPr>
        </p:nvSpPr>
        <p:spPr>
          <a:xfrm>
            <a:off x="311700" y="2030225"/>
            <a:ext cx="64311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0"/>
              </a:spcAft>
              <a:buSzPts val="1800"/>
              <a:buNone/>
            </a:pPr>
            <a:r>
              <a:rPr lang="en-GB" sz="1500" b="1">
                <a:solidFill>
                  <a:schemeClr val="dk1"/>
                </a:solidFill>
                <a:latin typeface="Noto Sans JP"/>
                <a:ea typeface="Noto Sans JP"/>
                <a:cs typeface="Noto Sans JP"/>
                <a:sym typeface="Noto Sans JP"/>
              </a:rPr>
              <a:t>Your Mission:</a:t>
            </a:r>
            <a:r>
              <a:rPr lang="en-GB" sz="1500">
                <a:solidFill>
                  <a:schemeClr val="dk1"/>
                </a:solidFill>
                <a:latin typeface="Noto Sans JP"/>
                <a:ea typeface="Noto Sans JP"/>
                <a:cs typeface="Noto Sans JP"/>
                <a:sym typeface="Noto Sans JP"/>
              </a:rPr>
              <a:t> Investigate how different people experience spaces.</a:t>
            </a:r>
            <a:endParaRPr sz="1500">
              <a:solidFill>
                <a:schemeClr val="dk1"/>
              </a:solidFill>
              <a:latin typeface="Noto Sans JP"/>
              <a:ea typeface="Noto Sans JP"/>
              <a:cs typeface="Noto Sans JP"/>
              <a:sym typeface="Noto Sans JP"/>
            </a:endParaRPr>
          </a:p>
          <a:p>
            <a:pPr marL="0" lvl="0" indent="0" algn="l" rtl="0">
              <a:lnSpc>
                <a:spcPct val="115000"/>
              </a:lnSpc>
              <a:spcBef>
                <a:spcPts val="1200"/>
              </a:spcBef>
              <a:spcAft>
                <a:spcPts val="0"/>
              </a:spcAft>
              <a:buSzPts val="1800"/>
              <a:buNone/>
            </a:pPr>
            <a:r>
              <a:rPr lang="en-GB" sz="1500">
                <a:solidFill>
                  <a:schemeClr val="dk1"/>
                </a:solidFill>
                <a:latin typeface="Noto Sans JP"/>
                <a:ea typeface="Noto Sans JP"/>
                <a:cs typeface="Noto Sans JP"/>
                <a:sym typeface="Noto Sans JP"/>
              </a:rPr>
              <a:t>Step 1: Write a question</a:t>
            </a:r>
            <a:endParaRPr sz="1500">
              <a:solidFill>
                <a:schemeClr val="dk1"/>
              </a:solidFill>
              <a:latin typeface="Noto Sans JP"/>
              <a:ea typeface="Noto Sans JP"/>
              <a:cs typeface="Noto Sans JP"/>
              <a:sym typeface="Noto Sans JP"/>
            </a:endParaRPr>
          </a:p>
          <a:p>
            <a:pPr marL="0" lvl="0" indent="0" algn="l" rtl="0">
              <a:lnSpc>
                <a:spcPct val="115000"/>
              </a:lnSpc>
              <a:spcBef>
                <a:spcPts val="1200"/>
              </a:spcBef>
              <a:spcAft>
                <a:spcPts val="0"/>
              </a:spcAft>
              <a:buSzPts val="550"/>
              <a:buNone/>
            </a:pPr>
            <a:r>
              <a:rPr lang="en-GB" sz="1500">
                <a:solidFill>
                  <a:schemeClr val="dk1"/>
                </a:solidFill>
                <a:latin typeface="Noto Sans JP"/>
                <a:ea typeface="Noto Sans JP"/>
                <a:cs typeface="Noto Sans JP"/>
                <a:sym typeface="Noto Sans JP"/>
              </a:rPr>
              <a:t>Step 2: Find people to interview</a:t>
            </a:r>
            <a:endParaRPr sz="1500">
              <a:solidFill>
                <a:schemeClr val="dk1"/>
              </a:solidFill>
              <a:latin typeface="Noto Sans JP"/>
              <a:ea typeface="Noto Sans JP"/>
              <a:cs typeface="Noto Sans JP"/>
              <a:sym typeface="Noto Sans JP"/>
            </a:endParaRPr>
          </a:p>
          <a:p>
            <a:pPr marL="0" lvl="0" indent="0" algn="l" rtl="0">
              <a:lnSpc>
                <a:spcPct val="115000"/>
              </a:lnSpc>
              <a:spcBef>
                <a:spcPts val="1200"/>
              </a:spcBef>
              <a:spcAft>
                <a:spcPts val="0"/>
              </a:spcAft>
              <a:buSzPts val="550"/>
              <a:buNone/>
            </a:pPr>
            <a:r>
              <a:rPr lang="en-GB" sz="1500">
                <a:solidFill>
                  <a:schemeClr val="dk1"/>
                </a:solidFill>
                <a:latin typeface="Noto Sans JP"/>
                <a:ea typeface="Noto Sans JP"/>
                <a:cs typeface="Noto Sans JP"/>
                <a:sym typeface="Noto Sans JP"/>
              </a:rPr>
              <a:t>Step 3: Interview people</a:t>
            </a:r>
            <a:endParaRPr sz="1500">
              <a:solidFill>
                <a:schemeClr val="dk1"/>
              </a:solidFill>
              <a:latin typeface="Noto Sans JP"/>
              <a:ea typeface="Noto Sans JP"/>
              <a:cs typeface="Noto Sans JP"/>
              <a:sym typeface="Noto Sans JP"/>
            </a:endParaRPr>
          </a:p>
          <a:p>
            <a:pPr marL="0" lvl="0" indent="0" algn="l" rtl="0">
              <a:lnSpc>
                <a:spcPct val="115000"/>
              </a:lnSpc>
              <a:spcBef>
                <a:spcPts val="1200"/>
              </a:spcBef>
              <a:spcAft>
                <a:spcPts val="0"/>
              </a:spcAft>
              <a:buSzPts val="550"/>
              <a:buNone/>
            </a:pPr>
            <a:r>
              <a:rPr lang="en-GB" sz="1500">
                <a:solidFill>
                  <a:schemeClr val="dk1"/>
                </a:solidFill>
                <a:latin typeface="Noto Sans JP"/>
                <a:ea typeface="Noto Sans JP"/>
                <a:cs typeface="Noto Sans JP"/>
                <a:sym typeface="Noto Sans JP"/>
              </a:rPr>
              <a:t>Step 4: Find insights</a:t>
            </a:r>
            <a:endParaRPr sz="1500">
              <a:solidFill>
                <a:schemeClr val="dk1"/>
              </a:solidFill>
              <a:latin typeface="Noto Sans JP"/>
              <a:ea typeface="Noto Sans JP"/>
              <a:cs typeface="Noto Sans JP"/>
              <a:sym typeface="Noto Sans JP"/>
            </a:endParaRPr>
          </a:p>
          <a:p>
            <a:pPr marL="0" lvl="0" indent="0" algn="l" rtl="0">
              <a:lnSpc>
                <a:spcPct val="115000"/>
              </a:lnSpc>
              <a:spcBef>
                <a:spcPts val="1200"/>
              </a:spcBef>
              <a:spcAft>
                <a:spcPts val="0"/>
              </a:spcAft>
              <a:buSzPts val="550"/>
              <a:buNone/>
            </a:pPr>
            <a:r>
              <a:rPr lang="en-GB" sz="1500">
                <a:solidFill>
                  <a:schemeClr val="dk1"/>
                </a:solidFill>
                <a:latin typeface="Noto Sans JP"/>
                <a:ea typeface="Noto Sans JP"/>
                <a:cs typeface="Noto Sans JP"/>
                <a:sym typeface="Noto Sans JP"/>
              </a:rPr>
              <a:t>Step 5: Share &amp; discuss</a:t>
            </a:r>
            <a:br>
              <a:rPr lang="en-GB" sz="1100">
                <a:solidFill>
                  <a:schemeClr val="dk1"/>
                </a:solidFill>
                <a:latin typeface="Noto Sans JP"/>
                <a:ea typeface="Noto Sans JP"/>
                <a:cs typeface="Noto Sans JP"/>
                <a:sym typeface="Noto Sans JP"/>
              </a:rPr>
            </a:br>
            <a:br>
              <a:rPr lang="en-GB" sz="1100" b="1">
                <a:solidFill>
                  <a:schemeClr val="dk1"/>
                </a:solidFill>
                <a:latin typeface="Noto Sans JP"/>
                <a:ea typeface="Noto Sans JP"/>
                <a:cs typeface="Noto Sans JP"/>
                <a:sym typeface="Noto Sans JP"/>
              </a:rPr>
            </a:br>
            <a:br>
              <a:rPr lang="en-GB" sz="1100" b="1">
                <a:solidFill>
                  <a:schemeClr val="dk1"/>
                </a:solidFill>
                <a:latin typeface="Noto Sans JP"/>
                <a:ea typeface="Noto Sans JP"/>
                <a:cs typeface="Noto Sans JP"/>
                <a:sym typeface="Noto Sans JP"/>
              </a:rPr>
            </a:br>
            <a:endParaRPr sz="1400">
              <a:latin typeface="Noto Sans JP"/>
              <a:ea typeface="Noto Sans JP"/>
              <a:cs typeface="Noto Sans JP"/>
              <a:sym typeface="Noto Sans JP"/>
            </a:endParaRPr>
          </a:p>
        </p:txBody>
      </p:sp>
      <p:sp>
        <p:nvSpPr>
          <p:cNvPr id="378" name="Google Shape;378;p23"/>
          <p:cNvSpPr/>
          <p:nvPr/>
        </p:nvSpPr>
        <p:spPr>
          <a:xfrm>
            <a:off x="-1001700" y="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23"/>
          <p:cNvSpPr/>
          <p:nvPr/>
        </p:nvSpPr>
        <p:spPr>
          <a:xfrm>
            <a:off x="6742700" y="0"/>
            <a:ext cx="6699600" cy="8022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0" name="Google Shape;380;p2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381" name="Google Shape;381;p2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382" name="Google Shape;382;p23"/>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3" name="Google Shape;383;p2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pic>
        <p:nvPicPr>
          <p:cNvPr id="384" name="Google Shape;384;p23"/>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795725" y="1726075"/>
            <a:ext cx="2778422" cy="2773286"/>
          </a:xfrm>
          <a:prstGeom prst="rect">
            <a:avLst/>
          </a:prstGeom>
          <a:noFill/>
          <a:ln>
            <a:noFill/>
          </a:ln>
        </p:spPr>
      </p:pic>
      <p:pic>
        <p:nvPicPr>
          <p:cNvPr id="385" name="Google Shape;385;p23"/>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7228179" y="1662355"/>
            <a:ext cx="2711194" cy="2716220"/>
          </a:xfrm>
          <a:prstGeom prst="rect">
            <a:avLst/>
          </a:prstGeom>
          <a:noFill/>
          <a:ln>
            <a:noFill/>
          </a:ln>
        </p:spPr>
      </p:pic>
      <p:pic>
        <p:nvPicPr>
          <p:cNvPr id="386" name="Google Shape;386;p23"/>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6382275" y="2563100"/>
            <a:ext cx="3008325" cy="2598874"/>
          </a:xfrm>
          <a:prstGeom prst="rect">
            <a:avLst/>
          </a:prstGeom>
          <a:noFill/>
          <a:ln>
            <a:noFill/>
          </a:ln>
        </p:spPr>
      </p:pic>
      <p:sp>
        <p:nvSpPr>
          <p:cNvPr id="387" name="Google Shape;387;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24"/>
          <p:cNvSpPr txBox="1">
            <a:spLocks noGrp="1"/>
          </p:cNvSpPr>
          <p:nvPr>
            <p:ph type="title"/>
          </p:nvPr>
        </p:nvSpPr>
        <p:spPr>
          <a:xfrm>
            <a:off x="311700" y="10704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20726"/>
              <a:buNone/>
            </a:pPr>
            <a:r>
              <a:rPr lang="en-GB" sz="2577">
                <a:solidFill>
                  <a:schemeClr val="dk2"/>
                </a:solidFill>
                <a:latin typeface="Noto Sans JP"/>
                <a:ea typeface="Noto Sans JP"/>
                <a:cs typeface="Noto Sans JP"/>
                <a:sym typeface="Noto Sans JP"/>
              </a:rPr>
              <a:t>Activity 3: </a:t>
            </a:r>
            <a:br>
              <a:rPr lang="en-GB" b="1">
                <a:solidFill>
                  <a:schemeClr val="dk2"/>
                </a:solidFill>
                <a:latin typeface="Noto Sans JP"/>
                <a:ea typeface="Noto Sans JP"/>
                <a:cs typeface="Noto Sans JP"/>
                <a:sym typeface="Noto Sans JP"/>
              </a:rPr>
            </a:br>
            <a:r>
              <a:rPr lang="en-GB" sz="3466" b="1">
                <a:solidFill>
                  <a:srgbClr val="9D2E8C"/>
                </a:solidFill>
                <a:latin typeface="Noto Sans JP"/>
                <a:ea typeface="Noto Sans JP"/>
                <a:cs typeface="Noto Sans JP"/>
                <a:sym typeface="Noto Sans JP"/>
              </a:rPr>
              <a:t>Fix That Space! </a:t>
            </a:r>
            <a:endParaRPr sz="3466" b="1">
              <a:solidFill>
                <a:srgbClr val="9D2E8C"/>
              </a:solidFill>
              <a:latin typeface="Noto Sans JP"/>
              <a:ea typeface="Noto Sans JP"/>
              <a:cs typeface="Noto Sans JP"/>
              <a:sym typeface="Noto Sans JP"/>
            </a:endParaRPr>
          </a:p>
        </p:txBody>
      </p:sp>
      <p:sp>
        <p:nvSpPr>
          <p:cNvPr id="393" name="Google Shape;393;p24"/>
          <p:cNvSpPr txBox="1">
            <a:spLocks noGrp="1"/>
          </p:cNvSpPr>
          <p:nvPr>
            <p:ph type="body" idx="1"/>
          </p:nvPr>
        </p:nvSpPr>
        <p:spPr>
          <a:xfrm>
            <a:off x="311700" y="1860928"/>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0"/>
              </a:spcAft>
              <a:buSzPts val="1800"/>
              <a:buNone/>
            </a:pPr>
            <a:endParaRPr sz="1100" b="1">
              <a:solidFill>
                <a:schemeClr val="dk1"/>
              </a:solidFill>
              <a:latin typeface="Noto Sans JP"/>
              <a:ea typeface="Noto Sans JP"/>
              <a:cs typeface="Noto Sans JP"/>
              <a:sym typeface="Noto Sans JP"/>
            </a:endParaRPr>
          </a:p>
          <a:p>
            <a:pPr marL="0" lvl="0" indent="0" algn="l" rtl="0">
              <a:lnSpc>
                <a:spcPct val="115000"/>
              </a:lnSpc>
              <a:spcBef>
                <a:spcPts val="1200"/>
              </a:spcBef>
              <a:spcAft>
                <a:spcPts val="0"/>
              </a:spcAft>
              <a:buSzPts val="1800"/>
              <a:buNone/>
            </a:pPr>
            <a:r>
              <a:rPr lang="en-GB" sz="1500" b="1">
                <a:solidFill>
                  <a:schemeClr val="dk1"/>
                </a:solidFill>
                <a:latin typeface="Noto Sans JP"/>
                <a:ea typeface="Noto Sans JP"/>
                <a:cs typeface="Noto Sans JP"/>
                <a:sym typeface="Noto Sans JP"/>
              </a:rPr>
              <a:t>Your Mission:</a:t>
            </a:r>
            <a:r>
              <a:rPr lang="en-GB" sz="1500">
                <a:solidFill>
                  <a:schemeClr val="dk1"/>
                </a:solidFill>
                <a:latin typeface="Noto Sans JP"/>
                <a:ea typeface="Noto Sans JP"/>
                <a:cs typeface="Noto Sans JP"/>
                <a:sym typeface="Noto Sans JP"/>
              </a:rPr>
              <a:t> Improve a real-world space using </a:t>
            </a:r>
            <a:br>
              <a:rPr lang="en-GB" sz="1500">
                <a:solidFill>
                  <a:schemeClr val="dk1"/>
                </a:solidFill>
                <a:latin typeface="Noto Sans JP"/>
                <a:ea typeface="Noto Sans JP"/>
                <a:cs typeface="Noto Sans JP"/>
                <a:sym typeface="Noto Sans JP"/>
              </a:rPr>
            </a:br>
            <a:r>
              <a:rPr lang="en-GB" sz="1500">
                <a:solidFill>
                  <a:schemeClr val="dk1"/>
                </a:solidFill>
                <a:latin typeface="Noto Sans JP"/>
                <a:ea typeface="Noto Sans JP"/>
                <a:cs typeface="Noto Sans JP"/>
                <a:sym typeface="Noto Sans JP"/>
              </a:rPr>
              <a:t>observation and creativity!</a:t>
            </a:r>
            <a:endParaRPr sz="1500">
              <a:solidFill>
                <a:schemeClr val="dk1"/>
              </a:solidFill>
              <a:latin typeface="Noto Sans JP"/>
              <a:ea typeface="Noto Sans JP"/>
              <a:cs typeface="Noto Sans JP"/>
              <a:sym typeface="Noto Sans JP"/>
            </a:endParaRPr>
          </a:p>
          <a:p>
            <a:pPr marL="0" lvl="0" indent="0" algn="l" rtl="0">
              <a:lnSpc>
                <a:spcPct val="115000"/>
              </a:lnSpc>
              <a:spcBef>
                <a:spcPts val="1400"/>
              </a:spcBef>
              <a:spcAft>
                <a:spcPts val="0"/>
              </a:spcAft>
              <a:buSzPts val="1800"/>
              <a:buNone/>
            </a:pPr>
            <a:r>
              <a:rPr lang="en-GB" sz="1500" b="1">
                <a:solidFill>
                  <a:schemeClr val="dk1"/>
                </a:solidFill>
                <a:latin typeface="Noto Sans JP"/>
                <a:ea typeface="Noto Sans JP"/>
                <a:cs typeface="Noto Sans JP"/>
                <a:sym typeface="Noto Sans JP"/>
              </a:rPr>
              <a:t>Step 1: Identify  problems</a:t>
            </a:r>
            <a:endParaRPr sz="1500" b="1">
              <a:solidFill>
                <a:schemeClr val="dk1"/>
              </a:solidFill>
              <a:latin typeface="Noto Sans JP"/>
              <a:ea typeface="Noto Sans JP"/>
              <a:cs typeface="Noto Sans JP"/>
              <a:sym typeface="Noto Sans JP"/>
            </a:endParaRPr>
          </a:p>
          <a:p>
            <a:pPr marL="0" lvl="0" indent="0" algn="l" rtl="0">
              <a:lnSpc>
                <a:spcPct val="115000"/>
              </a:lnSpc>
              <a:spcBef>
                <a:spcPts val="1400"/>
              </a:spcBef>
              <a:spcAft>
                <a:spcPts val="0"/>
              </a:spcAft>
              <a:buSzPts val="650"/>
              <a:buNone/>
            </a:pPr>
            <a:r>
              <a:rPr lang="en-GB" sz="1500" b="1">
                <a:solidFill>
                  <a:schemeClr val="dk1"/>
                </a:solidFill>
                <a:latin typeface="Noto Sans JP"/>
                <a:ea typeface="Noto Sans JP"/>
                <a:cs typeface="Noto Sans JP"/>
                <a:sym typeface="Noto Sans JP"/>
              </a:rPr>
              <a:t>Step 2: Create solutions</a:t>
            </a:r>
            <a:endParaRPr sz="1200" b="1">
              <a:solidFill>
                <a:schemeClr val="dk1"/>
              </a:solidFill>
              <a:latin typeface="Noto Sans JP"/>
              <a:ea typeface="Noto Sans JP"/>
              <a:cs typeface="Noto Sans JP"/>
              <a:sym typeface="Noto Sans JP"/>
            </a:endParaRPr>
          </a:p>
          <a:p>
            <a:pPr marL="0" lvl="0" indent="0" algn="l" rtl="0">
              <a:lnSpc>
                <a:spcPct val="115000"/>
              </a:lnSpc>
              <a:spcBef>
                <a:spcPts val="1200"/>
              </a:spcBef>
              <a:spcAft>
                <a:spcPts val="1200"/>
              </a:spcAft>
              <a:buSzPts val="1800"/>
              <a:buNone/>
            </a:pPr>
            <a:endParaRPr sz="2300">
              <a:latin typeface="Noto Sans JP"/>
              <a:ea typeface="Noto Sans JP"/>
              <a:cs typeface="Noto Sans JP"/>
              <a:sym typeface="Noto Sans JP"/>
            </a:endParaRPr>
          </a:p>
        </p:txBody>
      </p:sp>
      <p:sp>
        <p:nvSpPr>
          <p:cNvPr id="394" name="Google Shape;394;p24"/>
          <p:cNvSpPr/>
          <p:nvPr/>
        </p:nvSpPr>
        <p:spPr>
          <a:xfrm>
            <a:off x="-1001700" y="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24"/>
          <p:cNvSpPr/>
          <p:nvPr/>
        </p:nvSpPr>
        <p:spPr>
          <a:xfrm>
            <a:off x="6742700" y="0"/>
            <a:ext cx="6699600" cy="8022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6" name="Google Shape;396;p2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397" name="Google Shape;397;p2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398" name="Google Shape;398;p24"/>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9" name="Google Shape;399;p24"/>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sp>
        <p:nvSpPr>
          <p:cNvPr id="400" name="Google Shape;400;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24</a:t>
            </a:fld>
            <a:endParaRPr/>
          </a:p>
        </p:txBody>
      </p:sp>
      <p:pic>
        <p:nvPicPr>
          <p:cNvPr id="401" name="Google Shape;401;p24" title="BtC-DPfP_Microbuild_Park_v1_RGB_transparent.png"/>
          <p:cNvPicPr preferRelativeResize="0"/>
          <p:nvPr/>
        </p:nvPicPr>
        <p:blipFill rotWithShape="1">
          <a:blip r:embed="rId6">
            <a:alphaModFix/>
          </a:blip>
          <a:srcRect/>
          <a:stretch/>
        </p:blipFill>
        <p:spPr>
          <a:xfrm>
            <a:off x="2524125" y="447675"/>
            <a:ext cx="914400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25"/>
          <p:cNvSpPr/>
          <p:nvPr/>
        </p:nvSpPr>
        <p:spPr>
          <a:xfrm>
            <a:off x="-2831475" y="0"/>
            <a:ext cx="10351500" cy="51435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25"/>
          <p:cNvSpPr/>
          <p:nvPr/>
        </p:nvSpPr>
        <p:spPr>
          <a:xfrm>
            <a:off x="5865425" y="0"/>
            <a:ext cx="6699600" cy="51435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25"/>
          <p:cNvSpPr txBox="1">
            <a:spLocks noGrp="1"/>
          </p:cNvSpPr>
          <p:nvPr>
            <p:ph type="ctrTitle"/>
          </p:nvPr>
        </p:nvSpPr>
        <p:spPr>
          <a:xfrm>
            <a:off x="1377008" y="343525"/>
            <a:ext cx="8520600" cy="20526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5200"/>
              <a:buNone/>
            </a:pPr>
            <a:r>
              <a:rPr lang="en-GB" sz="3500">
                <a:solidFill>
                  <a:schemeClr val="lt1"/>
                </a:solidFill>
                <a:latin typeface="Noto Sans JP"/>
                <a:ea typeface="Noto Sans JP"/>
                <a:cs typeface="Noto Sans JP"/>
                <a:sym typeface="Noto Sans JP"/>
              </a:rPr>
              <a:t>Lesson 2</a:t>
            </a:r>
            <a:endParaRPr sz="3500">
              <a:solidFill>
                <a:schemeClr val="lt1"/>
              </a:solidFill>
              <a:latin typeface="Noto Sans JP"/>
              <a:ea typeface="Noto Sans JP"/>
              <a:cs typeface="Noto Sans JP"/>
              <a:sym typeface="Noto Sans JP"/>
            </a:endParaRPr>
          </a:p>
        </p:txBody>
      </p:sp>
      <p:sp>
        <p:nvSpPr>
          <p:cNvPr id="409" name="Google Shape;409;p25"/>
          <p:cNvSpPr txBox="1">
            <a:spLocks noGrp="1"/>
          </p:cNvSpPr>
          <p:nvPr>
            <p:ph type="subTitle" idx="1"/>
          </p:nvPr>
        </p:nvSpPr>
        <p:spPr>
          <a:xfrm>
            <a:off x="1377000" y="2175450"/>
            <a:ext cx="8520600" cy="79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sz="5800" b="1">
                <a:solidFill>
                  <a:srgbClr val="FFD400"/>
                </a:solidFill>
                <a:latin typeface="Noto Sans JP"/>
                <a:ea typeface="Noto Sans JP"/>
                <a:cs typeface="Noto Sans JP"/>
                <a:sym typeface="Noto Sans JP"/>
              </a:rPr>
              <a:t>Create </a:t>
            </a:r>
            <a:br>
              <a:rPr lang="en-GB" sz="5800" b="1">
                <a:solidFill>
                  <a:srgbClr val="FFD400"/>
                </a:solidFill>
                <a:latin typeface="Noto Sans JP"/>
                <a:ea typeface="Noto Sans JP"/>
                <a:cs typeface="Noto Sans JP"/>
                <a:sym typeface="Noto Sans JP"/>
              </a:rPr>
            </a:br>
            <a:r>
              <a:rPr lang="en-GB" sz="5800" b="1">
                <a:solidFill>
                  <a:srgbClr val="FFD400"/>
                </a:solidFill>
                <a:latin typeface="Noto Sans JP"/>
                <a:ea typeface="Noto Sans JP"/>
                <a:cs typeface="Noto Sans JP"/>
                <a:sym typeface="Noto Sans JP"/>
              </a:rPr>
              <a:t>and Share!</a:t>
            </a:r>
            <a:endParaRPr sz="5800" b="1">
              <a:solidFill>
                <a:srgbClr val="FFD400"/>
              </a:solidFill>
              <a:latin typeface="Noto Sans JP"/>
              <a:ea typeface="Noto Sans JP"/>
              <a:cs typeface="Noto Sans JP"/>
              <a:sym typeface="Noto Sans JP"/>
            </a:endParaRPr>
          </a:p>
        </p:txBody>
      </p:sp>
      <p:pic>
        <p:nvPicPr>
          <p:cNvPr id="410" name="Google Shape;410;p2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496826" y="763900"/>
            <a:ext cx="1573750" cy="617049"/>
          </a:xfrm>
          <a:prstGeom prst="rect">
            <a:avLst/>
          </a:prstGeom>
          <a:noFill/>
          <a:ln>
            <a:noFill/>
          </a:ln>
        </p:spPr>
      </p:pic>
      <p:pic>
        <p:nvPicPr>
          <p:cNvPr id="411" name="Google Shape;411;p2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412" name="Google Shape;412;p25"/>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3" name="Google Shape;413;p2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sp>
        <p:nvSpPr>
          <p:cNvPr id="414" name="Google Shape;414;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25</a:t>
            </a:fld>
            <a:endParaRPr/>
          </a:p>
        </p:txBody>
      </p:sp>
      <p:pic>
        <p:nvPicPr>
          <p:cNvPr id="415" name="Google Shape;415;p25" title="BtC-DPfP_Minifigure_Adults-02_Dina+04-Luca-Designers_and_Park_Blueprint_v1_RGB_transparent.png"/>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597725" y="102025"/>
            <a:ext cx="6587899" cy="37056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2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endParaRPr/>
          </a:p>
        </p:txBody>
      </p:sp>
      <p:sp>
        <p:nvSpPr>
          <p:cNvPr id="421" name="Google Shape;421;p2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endParaRPr/>
          </a:p>
        </p:txBody>
      </p:sp>
      <p:pic>
        <p:nvPicPr>
          <p:cNvPr id="422" name="Google Shape;422;p26"/>
          <p:cNvPicPr preferRelativeResize="0"/>
          <p:nvPr/>
        </p:nvPicPr>
        <p:blipFill rotWithShape="1">
          <a:blip r:embed="rId3">
            <a:alphaModFix/>
          </a:blip>
          <a:srcRect/>
          <a:stretch/>
        </p:blipFill>
        <p:spPr>
          <a:xfrm>
            <a:off x="0" y="2450"/>
            <a:ext cx="9143999" cy="51385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2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endParaRPr/>
          </a:p>
        </p:txBody>
      </p:sp>
      <p:sp>
        <p:nvSpPr>
          <p:cNvPr id="428" name="Google Shape;428;p2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endParaRPr/>
          </a:p>
        </p:txBody>
      </p:sp>
      <p:pic>
        <p:nvPicPr>
          <p:cNvPr id="429" name="Google Shape;429;p27"/>
          <p:cNvPicPr preferRelativeResize="0"/>
          <p:nvPr/>
        </p:nvPicPr>
        <p:blipFill rotWithShape="1">
          <a:blip r:embed="rId3">
            <a:alphaModFix/>
          </a:blip>
          <a:srcRect/>
          <a:stretch/>
        </p:blipFill>
        <p:spPr>
          <a:xfrm>
            <a:off x="0" y="26991"/>
            <a:ext cx="9143999" cy="508951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t>Plan the perfect party for your person!</a:t>
            </a:r>
            <a:endParaRPr/>
          </a:p>
        </p:txBody>
      </p:sp>
      <p:sp>
        <p:nvSpPr>
          <p:cNvPr id="435" name="Google Shape;435;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pic>
        <p:nvPicPr>
          <p:cNvPr id="436" name="Google Shape;436;p28"/>
          <p:cNvPicPr preferRelativeResize="0"/>
          <p:nvPr/>
        </p:nvPicPr>
        <p:blipFill rotWithShape="1">
          <a:blip r:embed="rId3">
            <a:alphaModFix/>
          </a:blip>
          <a:srcRect/>
          <a:stretch/>
        </p:blipFill>
        <p:spPr>
          <a:xfrm>
            <a:off x="6341" y="0"/>
            <a:ext cx="9131318"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29" descr="an icon for shine"/>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94725" y="2438348"/>
            <a:ext cx="471178" cy="496575"/>
          </a:xfrm>
          <a:prstGeom prst="rect">
            <a:avLst/>
          </a:prstGeom>
          <a:noFill/>
          <a:ln>
            <a:noFill/>
          </a:ln>
        </p:spPr>
      </p:pic>
      <p:sp>
        <p:nvSpPr>
          <p:cNvPr id="442" name="Google Shape;442;p29"/>
          <p:cNvSpPr txBox="1">
            <a:spLocks noGrp="1"/>
          </p:cNvSpPr>
          <p:nvPr>
            <p:ph type="title"/>
          </p:nvPr>
        </p:nvSpPr>
        <p:spPr>
          <a:xfrm>
            <a:off x="311700" y="8022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9D2E8C"/>
                </a:solidFill>
                <a:latin typeface="Noto Sans JP"/>
                <a:ea typeface="Noto Sans JP"/>
                <a:cs typeface="Noto Sans JP"/>
                <a:sym typeface="Noto Sans JP"/>
              </a:rPr>
              <a:t>Work together. Create together. </a:t>
            </a:r>
            <a:endParaRPr sz="3120" b="1">
              <a:solidFill>
                <a:srgbClr val="9D2E8C"/>
              </a:solidFill>
              <a:latin typeface="Noto Sans JP"/>
              <a:ea typeface="Noto Sans JP"/>
              <a:cs typeface="Noto Sans JP"/>
              <a:sym typeface="Noto Sans JP"/>
            </a:endParaRPr>
          </a:p>
        </p:txBody>
      </p:sp>
      <p:sp>
        <p:nvSpPr>
          <p:cNvPr id="443" name="Google Shape;443;p29"/>
          <p:cNvSpPr txBox="1">
            <a:spLocks noGrp="1"/>
          </p:cNvSpPr>
          <p:nvPr>
            <p:ph type="body" idx="2"/>
          </p:nvPr>
        </p:nvSpPr>
        <p:spPr>
          <a:xfrm>
            <a:off x="4680230" y="1957700"/>
            <a:ext cx="4597800" cy="3927000"/>
          </a:xfrm>
          <a:prstGeom prst="rect">
            <a:avLst/>
          </a:prstGeom>
          <a:noFill/>
          <a:ln>
            <a:noFill/>
          </a:ln>
        </p:spPr>
        <p:txBody>
          <a:bodyPr spcFirstLastPara="1" wrap="square" lIns="91425" tIns="91425" rIns="91425" bIns="91425" anchor="t" anchorCtr="0">
            <a:normAutofit/>
          </a:bodyPr>
          <a:lstStyle/>
          <a:p>
            <a:pPr marL="0" lvl="0" indent="0" algn="l" rtl="0">
              <a:lnSpc>
                <a:spcPct val="150000"/>
              </a:lnSpc>
              <a:spcBef>
                <a:spcPts val="0"/>
              </a:spcBef>
              <a:spcAft>
                <a:spcPts val="0"/>
              </a:spcAft>
              <a:buClr>
                <a:schemeClr val="dk1"/>
              </a:buClr>
              <a:buSzPts val="1100"/>
              <a:buFont typeface="Arial"/>
              <a:buNone/>
            </a:pPr>
            <a:r>
              <a:rPr lang="en-GB" sz="1700" b="1">
                <a:solidFill>
                  <a:srgbClr val="9D2E8C"/>
                </a:solidFill>
                <a:latin typeface="Noto Sans JP"/>
                <a:ea typeface="Noto Sans JP"/>
                <a:cs typeface="Noto Sans JP"/>
                <a:sym typeface="Noto Sans JP"/>
              </a:rPr>
              <a:t>Kind Words Always</a:t>
            </a:r>
            <a:endParaRPr sz="1700">
              <a:latin typeface="Noto Sans JP"/>
              <a:ea typeface="Noto Sans JP"/>
              <a:cs typeface="Noto Sans JP"/>
              <a:sym typeface="Noto Sans JP"/>
            </a:endParaRPr>
          </a:p>
          <a:p>
            <a:pPr marL="0" lvl="0" indent="0" algn="l" rtl="0">
              <a:lnSpc>
                <a:spcPct val="150000"/>
              </a:lnSpc>
              <a:spcBef>
                <a:spcPts val="1200"/>
              </a:spcBef>
              <a:spcAft>
                <a:spcPts val="0"/>
              </a:spcAft>
              <a:buClr>
                <a:schemeClr val="dk1"/>
              </a:buClr>
              <a:buSzPts val="1100"/>
              <a:buFont typeface="Arial"/>
              <a:buNone/>
            </a:pPr>
            <a:r>
              <a:rPr lang="en-GB" sz="1700" b="1">
                <a:solidFill>
                  <a:srgbClr val="9D2E8C"/>
                </a:solidFill>
                <a:latin typeface="Noto Sans JP"/>
                <a:ea typeface="Noto Sans JP"/>
                <a:cs typeface="Noto Sans JP"/>
                <a:sym typeface="Noto Sans JP"/>
              </a:rPr>
              <a:t>Everyone Belongs</a:t>
            </a:r>
            <a:endParaRPr sz="1700" b="1">
              <a:latin typeface="Noto Sans JP"/>
              <a:ea typeface="Noto Sans JP"/>
              <a:cs typeface="Noto Sans JP"/>
              <a:sym typeface="Noto Sans JP"/>
            </a:endParaRPr>
          </a:p>
          <a:p>
            <a:pPr marL="0" lvl="0" indent="0" algn="l" rtl="0">
              <a:lnSpc>
                <a:spcPct val="150000"/>
              </a:lnSpc>
              <a:spcBef>
                <a:spcPts val="1200"/>
              </a:spcBef>
              <a:spcAft>
                <a:spcPts val="0"/>
              </a:spcAft>
              <a:buClr>
                <a:schemeClr val="dk1"/>
              </a:buClr>
              <a:buSzPts val="1100"/>
              <a:buFont typeface="Arial"/>
              <a:buNone/>
            </a:pPr>
            <a:r>
              <a:rPr lang="en-GB" sz="1700" b="1">
                <a:solidFill>
                  <a:srgbClr val="9D2E8C"/>
                </a:solidFill>
                <a:latin typeface="Noto Sans JP"/>
                <a:ea typeface="Noto Sans JP"/>
                <a:cs typeface="Noto Sans JP"/>
                <a:sym typeface="Noto Sans JP"/>
              </a:rPr>
              <a:t>Celebrate Differences</a:t>
            </a:r>
            <a:endParaRPr sz="1700">
              <a:latin typeface="Noto Sans JP"/>
              <a:ea typeface="Noto Sans JP"/>
              <a:cs typeface="Noto Sans JP"/>
              <a:sym typeface="Noto Sans JP"/>
            </a:endParaRPr>
          </a:p>
          <a:p>
            <a:pPr marL="0" lvl="0" indent="0" algn="l" rtl="0">
              <a:lnSpc>
                <a:spcPct val="150000"/>
              </a:lnSpc>
              <a:spcBef>
                <a:spcPts val="1200"/>
              </a:spcBef>
              <a:spcAft>
                <a:spcPts val="1200"/>
              </a:spcAft>
              <a:buSzPts val="1400"/>
              <a:buNone/>
            </a:pPr>
            <a:r>
              <a:rPr lang="en-GB" sz="1700" b="1">
                <a:solidFill>
                  <a:srgbClr val="9D2E8C"/>
                </a:solidFill>
                <a:latin typeface="Noto Sans JP"/>
                <a:ea typeface="Noto Sans JP"/>
                <a:cs typeface="Noto Sans JP"/>
                <a:sym typeface="Noto Sans JP"/>
              </a:rPr>
              <a:t>Mistakes Are Magic</a:t>
            </a:r>
            <a:br>
              <a:rPr lang="en-GB" sz="1700" b="1">
                <a:latin typeface="Noto Sans JP"/>
                <a:ea typeface="Noto Sans JP"/>
                <a:cs typeface="Noto Sans JP"/>
                <a:sym typeface="Noto Sans JP"/>
              </a:rPr>
            </a:br>
            <a:endParaRPr sz="2000">
              <a:latin typeface="Noto Sans JP"/>
              <a:ea typeface="Noto Sans JP"/>
              <a:cs typeface="Noto Sans JP"/>
              <a:sym typeface="Noto Sans JP"/>
            </a:endParaRPr>
          </a:p>
        </p:txBody>
      </p:sp>
      <p:sp>
        <p:nvSpPr>
          <p:cNvPr id="444" name="Google Shape;444;p29"/>
          <p:cNvSpPr/>
          <p:nvPr/>
        </p:nvSpPr>
        <p:spPr>
          <a:xfrm>
            <a:off x="-1001700" y="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29"/>
          <p:cNvSpPr/>
          <p:nvPr/>
        </p:nvSpPr>
        <p:spPr>
          <a:xfrm>
            <a:off x="6742700" y="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6" name="Google Shape;446;p2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447" name="Google Shape;447;p29"/>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448" name="Google Shape;448;p29"/>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9" name="Google Shape;449;p29"/>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sp>
        <p:nvSpPr>
          <p:cNvPr id="450" name="Google Shape;450;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29</a:t>
            </a:fld>
            <a:endParaRPr/>
          </a:p>
        </p:txBody>
      </p:sp>
      <p:pic>
        <p:nvPicPr>
          <p:cNvPr id="451" name="Google Shape;451;p29" descr="an icon for teamwork"/>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568100" y="1802575"/>
            <a:ext cx="594150" cy="572700"/>
          </a:xfrm>
          <a:prstGeom prst="rect">
            <a:avLst/>
          </a:prstGeom>
          <a:noFill/>
          <a:ln>
            <a:noFill/>
          </a:ln>
        </p:spPr>
      </p:pic>
      <p:sp>
        <p:nvSpPr>
          <p:cNvPr id="452" name="Google Shape;452;p29"/>
          <p:cNvSpPr txBox="1">
            <a:spLocks noGrp="1"/>
          </p:cNvSpPr>
          <p:nvPr>
            <p:ph type="body" idx="1"/>
          </p:nvPr>
        </p:nvSpPr>
        <p:spPr>
          <a:xfrm>
            <a:off x="1103650" y="1957700"/>
            <a:ext cx="4597800" cy="3927000"/>
          </a:xfrm>
          <a:prstGeom prst="rect">
            <a:avLst/>
          </a:prstGeom>
          <a:noFill/>
          <a:ln>
            <a:noFill/>
          </a:ln>
        </p:spPr>
        <p:txBody>
          <a:bodyPr spcFirstLastPara="1" wrap="square" lIns="91425" tIns="91425" rIns="91425" bIns="91425" anchor="t" anchorCtr="0">
            <a:normAutofit/>
          </a:bodyPr>
          <a:lstStyle/>
          <a:p>
            <a:pPr marL="0" lvl="0" indent="0" algn="l" rtl="0">
              <a:lnSpc>
                <a:spcPct val="150000"/>
              </a:lnSpc>
              <a:spcBef>
                <a:spcPts val="0"/>
              </a:spcBef>
              <a:spcAft>
                <a:spcPts val="0"/>
              </a:spcAft>
              <a:buClr>
                <a:schemeClr val="dk1"/>
              </a:buClr>
              <a:buSzPts val="1100"/>
              <a:buFont typeface="Arial"/>
              <a:buNone/>
            </a:pPr>
            <a:r>
              <a:rPr lang="en-GB" sz="1700" b="1">
                <a:solidFill>
                  <a:srgbClr val="9D2E8C"/>
                </a:solidFill>
              </a:rPr>
              <a:t>T</a:t>
            </a:r>
            <a:r>
              <a:rPr lang="en-GB" sz="1700" b="1">
                <a:solidFill>
                  <a:srgbClr val="9D2E8C"/>
                </a:solidFill>
                <a:latin typeface="Noto Sans JP"/>
                <a:ea typeface="Noto Sans JP"/>
                <a:cs typeface="Noto Sans JP"/>
                <a:sym typeface="Noto Sans JP"/>
              </a:rPr>
              <a:t>eamwork Wins</a:t>
            </a:r>
            <a:endParaRPr sz="1700">
              <a:latin typeface="Noto Sans JP"/>
              <a:ea typeface="Noto Sans JP"/>
              <a:cs typeface="Noto Sans JP"/>
              <a:sym typeface="Noto Sans JP"/>
            </a:endParaRPr>
          </a:p>
          <a:p>
            <a:pPr marL="0" lvl="0" indent="0" algn="l" rtl="0">
              <a:lnSpc>
                <a:spcPct val="150000"/>
              </a:lnSpc>
              <a:spcBef>
                <a:spcPts val="1200"/>
              </a:spcBef>
              <a:spcAft>
                <a:spcPts val="0"/>
              </a:spcAft>
              <a:buClr>
                <a:schemeClr val="dk1"/>
              </a:buClr>
              <a:buSzPts val="1100"/>
              <a:buFont typeface="Arial"/>
              <a:buNone/>
            </a:pPr>
            <a:r>
              <a:rPr lang="en-GB" sz="1700" b="1">
                <a:solidFill>
                  <a:srgbClr val="9D2E8C"/>
                </a:solidFill>
                <a:latin typeface="Noto Sans JP"/>
                <a:ea typeface="Noto Sans JP"/>
                <a:cs typeface="Noto Sans JP"/>
                <a:sym typeface="Noto Sans JP"/>
              </a:rPr>
              <a:t>All Ideas Shine</a:t>
            </a:r>
            <a:endParaRPr sz="1700">
              <a:latin typeface="Noto Sans JP"/>
              <a:ea typeface="Noto Sans JP"/>
              <a:cs typeface="Noto Sans JP"/>
              <a:sym typeface="Noto Sans JP"/>
            </a:endParaRPr>
          </a:p>
          <a:p>
            <a:pPr marL="0" lvl="0" indent="0" algn="l" rtl="0">
              <a:lnSpc>
                <a:spcPct val="150000"/>
              </a:lnSpc>
              <a:spcBef>
                <a:spcPts val="1200"/>
              </a:spcBef>
              <a:spcAft>
                <a:spcPts val="0"/>
              </a:spcAft>
              <a:buClr>
                <a:schemeClr val="dk1"/>
              </a:buClr>
              <a:buSzPts val="1100"/>
              <a:buFont typeface="Arial"/>
              <a:buNone/>
            </a:pPr>
            <a:r>
              <a:rPr lang="en-GB" sz="1700" b="1">
                <a:solidFill>
                  <a:srgbClr val="9D2E8C"/>
                </a:solidFill>
                <a:latin typeface="Noto Sans JP"/>
                <a:ea typeface="Noto Sans JP"/>
                <a:cs typeface="Noto Sans JP"/>
                <a:sym typeface="Noto Sans JP"/>
              </a:rPr>
              <a:t>Build It Up</a:t>
            </a:r>
            <a:endParaRPr sz="1700" b="1">
              <a:latin typeface="Noto Sans JP"/>
              <a:ea typeface="Noto Sans JP"/>
              <a:cs typeface="Noto Sans JP"/>
              <a:sym typeface="Noto Sans JP"/>
            </a:endParaRPr>
          </a:p>
          <a:p>
            <a:pPr marL="0" lvl="0" indent="0" algn="l" rtl="0">
              <a:lnSpc>
                <a:spcPct val="150000"/>
              </a:lnSpc>
              <a:spcBef>
                <a:spcPts val="1200"/>
              </a:spcBef>
              <a:spcAft>
                <a:spcPts val="0"/>
              </a:spcAft>
              <a:buClr>
                <a:schemeClr val="dk1"/>
              </a:buClr>
              <a:buSzPts val="1100"/>
              <a:buFont typeface="Arial"/>
              <a:buNone/>
            </a:pPr>
            <a:r>
              <a:rPr lang="en-GB" sz="1700" b="1">
                <a:solidFill>
                  <a:srgbClr val="9D2E8C"/>
                </a:solidFill>
                <a:latin typeface="Noto Sans JP"/>
                <a:ea typeface="Noto Sans JP"/>
                <a:cs typeface="Noto Sans JP"/>
                <a:sym typeface="Noto Sans JP"/>
              </a:rPr>
              <a:t>Listen Like a Leader</a:t>
            </a:r>
            <a:br>
              <a:rPr lang="en-GB" sz="1700" b="1">
                <a:latin typeface="Noto Sans JP"/>
                <a:ea typeface="Noto Sans JP"/>
                <a:cs typeface="Noto Sans JP"/>
                <a:sym typeface="Noto Sans JP"/>
              </a:rPr>
            </a:br>
            <a:endParaRPr sz="2000">
              <a:latin typeface="Noto Sans JP"/>
              <a:ea typeface="Noto Sans JP"/>
              <a:cs typeface="Noto Sans JP"/>
              <a:sym typeface="Noto Sans JP"/>
            </a:endParaRPr>
          </a:p>
        </p:txBody>
      </p:sp>
      <p:pic>
        <p:nvPicPr>
          <p:cNvPr id="453" name="Google Shape;453;p29" descr="an icon for build it up"/>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796225" y="3074200"/>
            <a:ext cx="268166" cy="393600"/>
          </a:xfrm>
          <a:prstGeom prst="rect">
            <a:avLst/>
          </a:prstGeom>
          <a:noFill/>
          <a:ln>
            <a:noFill/>
          </a:ln>
        </p:spPr>
      </p:pic>
      <p:pic>
        <p:nvPicPr>
          <p:cNvPr id="454" name="Google Shape;454;p29" descr="an icon for listen"/>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819956" y="3655975"/>
            <a:ext cx="220713" cy="333450"/>
          </a:xfrm>
          <a:prstGeom prst="rect">
            <a:avLst/>
          </a:prstGeom>
          <a:noFill/>
          <a:ln>
            <a:noFill/>
          </a:ln>
        </p:spPr>
      </p:pic>
      <p:pic>
        <p:nvPicPr>
          <p:cNvPr id="455" name="Google Shape;455;p29" descr="an icon for magic wand"/>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4218100" y="3601062"/>
            <a:ext cx="405828" cy="443276"/>
          </a:xfrm>
          <a:prstGeom prst="rect">
            <a:avLst/>
          </a:prstGeom>
          <a:noFill/>
          <a:ln>
            <a:noFill/>
          </a:ln>
        </p:spPr>
      </p:pic>
      <p:pic>
        <p:nvPicPr>
          <p:cNvPr id="456" name="Google Shape;456;p29" descr="an icon for celebrate"/>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rot="2970825">
            <a:off x="4271036" y="3031605"/>
            <a:ext cx="368556" cy="467060"/>
          </a:xfrm>
          <a:prstGeom prst="rect">
            <a:avLst/>
          </a:prstGeom>
          <a:noFill/>
          <a:ln>
            <a:noFill/>
          </a:ln>
        </p:spPr>
      </p:pic>
      <p:pic>
        <p:nvPicPr>
          <p:cNvPr id="457" name="Google Shape;457;p29" descr="an icon for belonging"/>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4219725" y="2444032"/>
            <a:ext cx="471174" cy="485161"/>
          </a:xfrm>
          <a:prstGeom prst="rect">
            <a:avLst/>
          </a:prstGeom>
          <a:noFill/>
          <a:ln>
            <a:noFill/>
          </a:ln>
        </p:spPr>
      </p:pic>
      <p:pic>
        <p:nvPicPr>
          <p:cNvPr id="458" name="Google Shape;458;p29" descr="an icon for being kind"/>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4185425" y="1915966"/>
            <a:ext cx="471174" cy="48390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3"/>
          <p:cNvSpPr/>
          <p:nvPr/>
        </p:nvSpPr>
        <p:spPr>
          <a:xfrm>
            <a:off x="-2831475" y="0"/>
            <a:ext cx="103515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3"/>
          <p:cNvSpPr/>
          <p:nvPr/>
        </p:nvSpPr>
        <p:spPr>
          <a:xfrm>
            <a:off x="5865425" y="0"/>
            <a:ext cx="6699600" cy="51435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3"/>
          <p:cNvSpPr txBox="1">
            <a:spLocks noGrp="1"/>
          </p:cNvSpPr>
          <p:nvPr>
            <p:ph type="ctrTitle"/>
          </p:nvPr>
        </p:nvSpPr>
        <p:spPr>
          <a:xfrm>
            <a:off x="1377008" y="343525"/>
            <a:ext cx="8520600" cy="20526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5200"/>
              <a:buNone/>
            </a:pPr>
            <a:r>
              <a:rPr lang="en-GB" sz="3500">
                <a:solidFill>
                  <a:schemeClr val="lt1"/>
                </a:solidFill>
                <a:latin typeface="Noto Sans JP"/>
                <a:ea typeface="Noto Sans JP"/>
                <a:cs typeface="Noto Sans JP"/>
                <a:sym typeface="Noto Sans JP"/>
              </a:rPr>
              <a:t>Lesson 1</a:t>
            </a:r>
            <a:endParaRPr sz="3500">
              <a:solidFill>
                <a:schemeClr val="lt1"/>
              </a:solidFill>
              <a:latin typeface="Noto Sans JP"/>
              <a:ea typeface="Noto Sans JP"/>
              <a:cs typeface="Noto Sans JP"/>
              <a:sym typeface="Noto Sans JP"/>
            </a:endParaRPr>
          </a:p>
        </p:txBody>
      </p:sp>
      <p:sp>
        <p:nvSpPr>
          <p:cNvPr id="79" name="Google Shape;79;p3"/>
          <p:cNvSpPr txBox="1">
            <a:spLocks noGrp="1"/>
          </p:cNvSpPr>
          <p:nvPr>
            <p:ph type="subTitle" idx="1"/>
          </p:nvPr>
        </p:nvSpPr>
        <p:spPr>
          <a:xfrm>
            <a:off x="1377000" y="2175450"/>
            <a:ext cx="8520600" cy="79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sz="5800" b="1">
                <a:solidFill>
                  <a:srgbClr val="FFD400"/>
                </a:solidFill>
                <a:latin typeface="Noto Sans JP"/>
                <a:ea typeface="Noto Sans JP"/>
                <a:cs typeface="Noto Sans JP"/>
                <a:sym typeface="Noto Sans JP"/>
              </a:rPr>
              <a:t>Immerse</a:t>
            </a:r>
            <a:endParaRPr sz="5800" b="1">
              <a:solidFill>
                <a:srgbClr val="FFD400"/>
              </a:solidFill>
              <a:latin typeface="Noto Sans JP"/>
              <a:ea typeface="Noto Sans JP"/>
              <a:cs typeface="Noto Sans JP"/>
              <a:sym typeface="Noto Sans JP"/>
            </a:endParaRPr>
          </a:p>
        </p:txBody>
      </p:sp>
      <p:pic>
        <p:nvPicPr>
          <p:cNvPr id="80" name="Google Shape;80;p3"/>
          <p:cNvPicPr preferRelativeResize="0"/>
          <p:nvPr/>
        </p:nvPicPr>
        <p:blipFill rotWithShape="1">
          <a:blip r:embed="rId3">
            <a:alphaModFix/>
          </a:blip>
          <a:srcRect/>
          <a:stretch/>
        </p:blipFill>
        <p:spPr>
          <a:xfrm>
            <a:off x="4937975" y="-397275"/>
            <a:ext cx="5143499" cy="5143499"/>
          </a:xfrm>
          <a:prstGeom prst="rect">
            <a:avLst/>
          </a:prstGeom>
          <a:noFill/>
          <a:ln>
            <a:noFill/>
          </a:ln>
        </p:spPr>
      </p:pic>
      <p:pic>
        <p:nvPicPr>
          <p:cNvPr id="81" name="Google Shape;81;p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496826" y="763900"/>
            <a:ext cx="1573750" cy="617049"/>
          </a:xfrm>
          <a:prstGeom prst="rect">
            <a:avLst/>
          </a:prstGeom>
          <a:noFill/>
          <a:ln>
            <a:noFill/>
          </a:ln>
        </p:spPr>
      </p:pic>
      <p:pic>
        <p:nvPicPr>
          <p:cNvPr id="82" name="Google Shape;82;p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83" name="Google Shape;83;p3"/>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4" name="Google Shape;84;p3"/>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sp>
        <p:nvSpPr>
          <p:cNvPr id="85" name="Google Shape;85;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464" name="Google Shape;464;p3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pic>
        <p:nvPicPr>
          <p:cNvPr id="465" name="Google Shape;465;p30"/>
          <p:cNvPicPr preferRelativeResize="0"/>
          <p:nvPr/>
        </p:nvPicPr>
        <p:blipFill rotWithShape="1">
          <a:blip r:embed="rId3">
            <a:alphaModFix/>
          </a:blip>
          <a:srcRect/>
          <a:stretch/>
        </p:blipFill>
        <p:spPr>
          <a:xfrm>
            <a:off x="18155" y="0"/>
            <a:ext cx="9107690" cy="5143501"/>
          </a:xfrm>
          <a:prstGeom prst="rect">
            <a:avLst/>
          </a:prstGeom>
          <a:noFill/>
          <a:ln>
            <a:noFill/>
          </a:ln>
        </p:spPr>
      </p:pic>
      <p:sp>
        <p:nvSpPr>
          <p:cNvPr id="466" name="Google Shape;466;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endParaRPr/>
          </a:p>
          <a:p>
            <a:pPr marL="0" lvl="0" indent="0" algn="l" rtl="0">
              <a:lnSpc>
                <a:spcPct val="115000"/>
              </a:lnSpc>
              <a:spcBef>
                <a:spcPts val="1200"/>
              </a:spcBef>
              <a:spcAft>
                <a:spcPts val="1200"/>
              </a:spcAft>
              <a:buSzPts val="1800"/>
              <a:buNone/>
            </a:pPr>
            <a:endParaRPr/>
          </a:p>
        </p:txBody>
      </p:sp>
      <p:pic>
        <p:nvPicPr>
          <p:cNvPr id="472" name="Google Shape;472;p31"/>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473" name="Google Shape;473;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32"/>
          <p:cNvSpPr/>
          <p:nvPr/>
        </p:nvSpPr>
        <p:spPr>
          <a:xfrm>
            <a:off x="0" y="0"/>
            <a:ext cx="9144000" cy="5143500"/>
          </a:xfrm>
          <a:prstGeom prst="rect">
            <a:avLst/>
          </a:prstGeom>
          <a:solidFill>
            <a:srgbClr val="2760A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32"/>
          <p:cNvSpPr txBox="1">
            <a:spLocks noGrp="1"/>
          </p:cNvSpPr>
          <p:nvPr>
            <p:ph type="title"/>
          </p:nvPr>
        </p:nvSpPr>
        <p:spPr>
          <a:xfrm>
            <a:off x="492225" y="668800"/>
            <a:ext cx="5812200" cy="136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FFD400"/>
                </a:solidFill>
                <a:latin typeface="Noto Sans JP"/>
                <a:ea typeface="Noto Sans JP"/>
                <a:cs typeface="Noto Sans JP"/>
                <a:sym typeface="Noto Sans JP"/>
              </a:rPr>
              <a:t>The Build for Belonging Design Challenge</a:t>
            </a:r>
            <a:endParaRPr sz="3120" b="1">
              <a:solidFill>
                <a:srgbClr val="FFD400"/>
              </a:solidFill>
              <a:latin typeface="Noto Sans JP"/>
              <a:ea typeface="Noto Sans JP"/>
              <a:cs typeface="Noto Sans JP"/>
              <a:sym typeface="Noto Sans JP"/>
            </a:endParaRPr>
          </a:p>
        </p:txBody>
      </p:sp>
      <p:sp>
        <p:nvSpPr>
          <p:cNvPr id="480" name="Google Shape;480;p32"/>
          <p:cNvSpPr txBox="1">
            <a:spLocks noGrp="1"/>
          </p:cNvSpPr>
          <p:nvPr>
            <p:ph type="body" idx="1"/>
          </p:nvPr>
        </p:nvSpPr>
        <p:spPr>
          <a:xfrm>
            <a:off x="544425" y="1603850"/>
            <a:ext cx="4628100" cy="37305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1"/>
              </a:buClr>
              <a:buSzPts val="1100"/>
              <a:buFont typeface="Arial"/>
              <a:buNone/>
            </a:pPr>
            <a:endParaRPr sz="1600">
              <a:solidFill>
                <a:srgbClr val="EFEDED"/>
              </a:solidFill>
              <a:latin typeface="Noto Sans JP"/>
              <a:ea typeface="Noto Sans JP"/>
              <a:cs typeface="Noto Sans JP"/>
              <a:sym typeface="Noto Sans JP"/>
            </a:endParaRPr>
          </a:p>
          <a:p>
            <a:pPr marL="0" lvl="0" indent="0" algn="l" rtl="0">
              <a:lnSpc>
                <a:spcPct val="115000"/>
              </a:lnSpc>
              <a:spcBef>
                <a:spcPts val="1200"/>
              </a:spcBef>
              <a:spcAft>
                <a:spcPts val="0"/>
              </a:spcAft>
              <a:buClr>
                <a:schemeClr val="dk1"/>
              </a:buClr>
              <a:buSzPts val="1100"/>
              <a:buFont typeface="Arial"/>
              <a:buNone/>
            </a:pPr>
            <a:r>
              <a:rPr lang="en-GB" sz="2100" b="1">
                <a:solidFill>
                  <a:srgbClr val="EFEDED"/>
                </a:solidFill>
                <a:latin typeface="Noto Sans JP"/>
                <a:ea typeface="Noto Sans JP"/>
                <a:cs typeface="Noto Sans JP"/>
                <a:sym typeface="Noto Sans JP"/>
              </a:rPr>
              <a:t>Use your imagination and empathy to redesign a space in your community so it works for everyone.</a:t>
            </a:r>
            <a:endParaRPr sz="2100">
              <a:solidFill>
                <a:srgbClr val="EFEDED"/>
              </a:solidFill>
              <a:latin typeface="Noto Sans JP"/>
              <a:ea typeface="Noto Sans JP"/>
              <a:cs typeface="Noto Sans JP"/>
              <a:sym typeface="Noto Sans JP"/>
            </a:endParaRPr>
          </a:p>
        </p:txBody>
      </p:sp>
      <p:pic>
        <p:nvPicPr>
          <p:cNvPr id="481" name="Google Shape;481;p3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39034" y="3218550"/>
            <a:ext cx="5715548" cy="3214999"/>
          </a:xfrm>
          <a:prstGeom prst="rect">
            <a:avLst/>
          </a:prstGeom>
          <a:noFill/>
          <a:ln>
            <a:noFill/>
          </a:ln>
        </p:spPr>
      </p:pic>
      <p:pic>
        <p:nvPicPr>
          <p:cNvPr id="482" name="Google Shape;482;p3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483" name="Google Shape;483;p32"/>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484" name="Google Shape;484;p32"/>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5" name="Google Shape;485;p32"/>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sp>
        <p:nvSpPr>
          <p:cNvPr id="486" name="Google Shape;486;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32</a:t>
            </a:fld>
            <a:endParaRPr/>
          </a:p>
        </p:txBody>
      </p:sp>
      <p:pic>
        <p:nvPicPr>
          <p:cNvPr id="487" name="Google Shape;487;p32" title="BtC-DPfP_Microbuild_Park_v1_RGB_transparent.png"/>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4415025" y="1305325"/>
            <a:ext cx="5208802" cy="292995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p33" title="pexels-wender-junior-souza-vieira-9757411-6122260.jp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542823">
            <a:off x="2501480" y="2931088"/>
            <a:ext cx="2736974" cy="1824201"/>
          </a:xfrm>
          <a:prstGeom prst="rect">
            <a:avLst/>
          </a:prstGeom>
          <a:noFill/>
          <a:ln>
            <a:noFill/>
          </a:ln>
        </p:spPr>
      </p:pic>
      <p:sp>
        <p:nvSpPr>
          <p:cNvPr id="493" name="Google Shape;493;p33"/>
          <p:cNvSpPr/>
          <p:nvPr/>
        </p:nvSpPr>
        <p:spPr>
          <a:xfrm>
            <a:off x="-1001700" y="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33"/>
          <p:cNvSpPr/>
          <p:nvPr/>
        </p:nvSpPr>
        <p:spPr>
          <a:xfrm>
            <a:off x="6742700" y="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5" name="Google Shape;495;p3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496" name="Google Shape;496;p3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497" name="Google Shape;497;p33"/>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8" name="Google Shape;498;p33"/>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sp>
        <p:nvSpPr>
          <p:cNvPr id="499" name="Google Shape;499;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33</a:t>
            </a:fld>
            <a:endParaRPr/>
          </a:p>
        </p:txBody>
      </p:sp>
      <p:pic>
        <p:nvPicPr>
          <p:cNvPr id="500" name="Google Shape;500;p33" title="pexels-magda-ehlers-pexels-2861655.jpg"/>
          <p:cNvPicPr preferRelativeResize="0"/>
          <p:nvPr/>
        </p:nvPicPr>
        <p:blipFill rotWithShape="1">
          <a:blip r:embed="rId7" cstate="print">
            <a:alphaModFix/>
            <a:extLst>
              <a:ext uri="{28A0092B-C50C-407E-A947-70E740481C1C}">
                <a14:useLocalDpi xmlns:a14="http://schemas.microsoft.com/office/drawing/2010/main"/>
              </a:ext>
            </a:extLst>
          </a:blip>
          <a:srcRect b="-2027"/>
          <a:stretch/>
        </p:blipFill>
        <p:spPr>
          <a:xfrm rot="-430452">
            <a:off x="811725" y="1598922"/>
            <a:ext cx="2344179" cy="1855528"/>
          </a:xfrm>
          <a:prstGeom prst="rect">
            <a:avLst/>
          </a:prstGeom>
          <a:noFill/>
          <a:ln>
            <a:noFill/>
          </a:ln>
        </p:spPr>
      </p:pic>
      <p:pic>
        <p:nvPicPr>
          <p:cNvPr id="501" name="Google Shape;501;p33" title="pexels-capricorn-sound-1009851955-23957257.jpg"/>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rot="542122">
            <a:off x="366204" y="3324928"/>
            <a:ext cx="2205740" cy="1470118"/>
          </a:xfrm>
          <a:prstGeom prst="rect">
            <a:avLst/>
          </a:prstGeom>
          <a:noFill/>
          <a:ln w="9525" cap="flat" cmpd="sng">
            <a:solidFill>
              <a:schemeClr val="lt1"/>
            </a:solidFill>
            <a:prstDash val="solid"/>
            <a:round/>
            <a:headEnd type="none" w="sm" len="sm"/>
            <a:tailEnd type="none" w="sm" len="sm"/>
          </a:ln>
        </p:spPr>
      </p:pic>
      <p:pic>
        <p:nvPicPr>
          <p:cNvPr id="502" name="Google Shape;502;p33" title="pexels-yaroslav-shuraev-6279654.jpg"/>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rot="431635">
            <a:off x="3766432" y="1434517"/>
            <a:ext cx="1820268" cy="1830963"/>
          </a:xfrm>
          <a:prstGeom prst="rect">
            <a:avLst/>
          </a:prstGeom>
          <a:noFill/>
          <a:ln w="9525" cap="flat" cmpd="sng">
            <a:solidFill>
              <a:schemeClr val="lt1"/>
            </a:solidFill>
            <a:prstDash val="solid"/>
            <a:round/>
            <a:headEnd type="none" w="sm" len="sm"/>
            <a:tailEnd type="none" w="sm" len="sm"/>
          </a:ln>
        </p:spPr>
      </p:pic>
      <p:pic>
        <p:nvPicPr>
          <p:cNvPr id="503" name="Google Shape;503;p33" title="pexels-inspiredimages-133458.jpg"/>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rot="-324596">
            <a:off x="5822258" y="1019032"/>
            <a:ext cx="2889661" cy="1925964"/>
          </a:xfrm>
          <a:prstGeom prst="rect">
            <a:avLst/>
          </a:prstGeom>
          <a:noFill/>
          <a:ln>
            <a:noFill/>
          </a:ln>
        </p:spPr>
      </p:pic>
      <p:pic>
        <p:nvPicPr>
          <p:cNvPr id="504" name="Google Shape;504;p33" title="image-from-rawpixel-id-12921121-jpeg.jpg"/>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rot="378522">
            <a:off x="5693000" y="2966775"/>
            <a:ext cx="2818275" cy="1878850"/>
          </a:xfrm>
          <a:prstGeom prst="rect">
            <a:avLst/>
          </a:prstGeom>
          <a:noFill/>
          <a:ln w="9525" cap="flat" cmpd="sng">
            <a:solidFill>
              <a:schemeClr val="lt1"/>
            </a:solidFill>
            <a:prstDash val="solid"/>
            <a:round/>
            <a:headEnd type="none" w="sm" len="sm"/>
            <a:tailEnd type="none" w="sm" len="sm"/>
          </a:ln>
        </p:spPr>
      </p:pic>
      <p:sp>
        <p:nvSpPr>
          <p:cNvPr id="505" name="Google Shape;505;p33"/>
          <p:cNvSpPr/>
          <p:nvPr/>
        </p:nvSpPr>
        <p:spPr>
          <a:xfrm>
            <a:off x="491613" y="4815950"/>
            <a:ext cx="401100" cy="111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JP"/>
              <a:ea typeface="Noto Sans JP"/>
              <a:cs typeface="Noto Sans JP"/>
              <a:sym typeface="Noto Sans JP"/>
            </a:endParaRPr>
          </a:p>
        </p:txBody>
      </p:sp>
      <p:sp>
        <p:nvSpPr>
          <p:cNvPr id="506" name="Google Shape;506;p33"/>
          <p:cNvSpPr txBox="1"/>
          <p:nvPr/>
        </p:nvSpPr>
        <p:spPr>
          <a:xfrm>
            <a:off x="451388" y="4732850"/>
            <a:ext cx="1406400" cy="19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a:solidFill>
                  <a:schemeClr val="dk2"/>
                </a:solidFill>
                <a:latin typeface="Arial"/>
                <a:ea typeface="Arial"/>
                <a:cs typeface="Arial"/>
                <a:sym typeface="Arial"/>
              </a:rPr>
              <a:t>c  Pexels</a:t>
            </a:r>
            <a:endParaRPr sz="600" b="0" i="0" u="none" strike="noStrike" cap="none">
              <a:solidFill>
                <a:schemeClr val="dk2"/>
              </a:solidFill>
              <a:latin typeface="Arial"/>
              <a:ea typeface="Arial"/>
              <a:cs typeface="Arial"/>
              <a:sym typeface="Arial"/>
            </a:endParaRPr>
          </a:p>
        </p:txBody>
      </p:sp>
      <p:sp>
        <p:nvSpPr>
          <p:cNvPr id="507" name="Google Shape;507;p33"/>
          <p:cNvSpPr/>
          <p:nvPr/>
        </p:nvSpPr>
        <p:spPr>
          <a:xfrm>
            <a:off x="524938" y="4831250"/>
            <a:ext cx="80400" cy="80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33"/>
          <p:cNvSpPr txBox="1">
            <a:spLocks noGrp="1"/>
          </p:cNvSpPr>
          <p:nvPr>
            <p:ph type="title"/>
          </p:nvPr>
        </p:nvSpPr>
        <p:spPr>
          <a:xfrm>
            <a:off x="311700" y="8871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2420" b="1">
                <a:solidFill>
                  <a:srgbClr val="9D2E8C"/>
                </a:solidFill>
                <a:latin typeface="Noto Sans JP"/>
                <a:ea typeface="Noto Sans JP"/>
                <a:cs typeface="Noto Sans JP"/>
                <a:sym typeface="Noto Sans JP"/>
              </a:rPr>
              <a:t>What will you redesign?</a:t>
            </a:r>
            <a:endParaRPr sz="2420" b="1">
              <a:solidFill>
                <a:srgbClr val="9D2E8C"/>
              </a:solidFill>
              <a:latin typeface="Noto Sans JP"/>
              <a:ea typeface="Noto Sans JP"/>
              <a:cs typeface="Noto Sans JP"/>
              <a:sym typeface="Noto Sans JP"/>
            </a:endParaRPr>
          </a:p>
          <a:p>
            <a:pPr marL="0" lvl="0" indent="0" algn="l" rtl="0">
              <a:lnSpc>
                <a:spcPct val="100000"/>
              </a:lnSpc>
              <a:spcBef>
                <a:spcPts val="0"/>
              </a:spcBef>
              <a:spcAft>
                <a:spcPts val="0"/>
              </a:spcAft>
              <a:buSzPts val="990"/>
              <a:buNone/>
            </a:pPr>
            <a:endParaRPr sz="3120" b="1">
              <a:solidFill>
                <a:srgbClr val="9D2E8C"/>
              </a:solidFill>
              <a:latin typeface="Noto Sans JP"/>
              <a:ea typeface="Noto Sans JP"/>
              <a:cs typeface="Noto Sans JP"/>
              <a:sym typeface="Noto Sans JP"/>
            </a:endParaRPr>
          </a:p>
          <a:p>
            <a:pPr marL="0" lvl="0" indent="0" algn="l" rtl="0">
              <a:lnSpc>
                <a:spcPct val="100000"/>
              </a:lnSpc>
              <a:spcBef>
                <a:spcPts val="0"/>
              </a:spcBef>
              <a:spcAft>
                <a:spcPts val="0"/>
              </a:spcAft>
              <a:buSzPts val="990"/>
              <a:buNone/>
            </a:pPr>
            <a:endParaRPr sz="3120" b="1">
              <a:solidFill>
                <a:srgbClr val="9D2E8C"/>
              </a:solidFill>
              <a:latin typeface="Noto Sans JP"/>
              <a:ea typeface="Noto Sans JP"/>
              <a:cs typeface="Noto Sans JP"/>
              <a:sym typeface="Noto Sans JP"/>
            </a:endParaRPr>
          </a:p>
          <a:p>
            <a:pPr marL="0" lvl="0" indent="0" algn="l" rtl="0">
              <a:lnSpc>
                <a:spcPct val="100000"/>
              </a:lnSpc>
              <a:spcBef>
                <a:spcPts val="0"/>
              </a:spcBef>
              <a:spcAft>
                <a:spcPts val="0"/>
              </a:spcAft>
              <a:buSzPts val="990"/>
              <a:buNone/>
            </a:pPr>
            <a:endParaRPr sz="3120" b="1">
              <a:solidFill>
                <a:srgbClr val="9D2E8C"/>
              </a:solidFill>
              <a:latin typeface="Noto Sans JP"/>
              <a:ea typeface="Noto Sans JP"/>
              <a:cs typeface="Noto Sans JP"/>
              <a:sym typeface="Noto Sans JP"/>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34"/>
          <p:cNvSpPr/>
          <p:nvPr/>
        </p:nvSpPr>
        <p:spPr>
          <a:xfrm>
            <a:off x="-1001700" y="10053"/>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34"/>
          <p:cNvSpPr/>
          <p:nvPr/>
        </p:nvSpPr>
        <p:spPr>
          <a:xfrm>
            <a:off x="6742700" y="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15" name="Google Shape;515;p3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21350" y="162865"/>
            <a:ext cx="1266473" cy="496575"/>
          </a:xfrm>
          <a:prstGeom prst="rect">
            <a:avLst/>
          </a:prstGeom>
          <a:noFill/>
          <a:ln>
            <a:noFill/>
          </a:ln>
        </p:spPr>
      </p:pic>
      <p:pic>
        <p:nvPicPr>
          <p:cNvPr id="516" name="Google Shape;516;p3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517" name="Google Shape;517;p34"/>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18" name="Google Shape;518;p34"/>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pic>
        <p:nvPicPr>
          <p:cNvPr id="519" name="Google Shape;519;p34"/>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950750" y="2784700"/>
            <a:ext cx="2525050" cy="2525050"/>
          </a:xfrm>
          <a:prstGeom prst="rect">
            <a:avLst/>
          </a:prstGeom>
          <a:noFill/>
          <a:ln>
            <a:noFill/>
          </a:ln>
        </p:spPr>
      </p:pic>
      <p:pic>
        <p:nvPicPr>
          <p:cNvPr id="520" name="Google Shape;520;p34" title="keszthelyi-timi-Ee9sCVNJL7c-unsplash.jpg"/>
          <p:cNvPicPr preferRelativeResize="0"/>
          <p:nvPr/>
        </p:nvPicPr>
        <p:blipFill rotWithShape="1">
          <a:blip r:embed="rId7" cstate="print">
            <a:alphaModFix/>
            <a:extLst>
              <a:ext uri="{28A0092B-C50C-407E-A947-70E740481C1C}">
                <a14:useLocalDpi xmlns:a14="http://schemas.microsoft.com/office/drawing/2010/main"/>
              </a:ext>
            </a:extLst>
          </a:blip>
          <a:srcRect r="-674"/>
          <a:stretch/>
        </p:blipFill>
        <p:spPr>
          <a:xfrm rot="-284480">
            <a:off x="200744" y="1701892"/>
            <a:ext cx="2525050" cy="1660872"/>
          </a:xfrm>
          <a:prstGeom prst="rect">
            <a:avLst/>
          </a:prstGeom>
          <a:noFill/>
          <a:ln>
            <a:noFill/>
          </a:ln>
        </p:spPr>
      </p:pic>
      <p:pic>
        <p:nvPicPr>
          <p:cNvPr id="521" name="Google Shape;521;p34"/>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rot="-410626">
            <a:off x="5337477" y="1213125"/>
            <a:ext cx="2793903" cy="1571576"/>
          </a:xfrm>
          <a:prstGeom prst="rect">
            <a:avLst/>
          </a:prstGeom>
          <a:noFill/>
          <a:ln>
            <a:noFill/>
          </a:ln>
        </p:spPr>
      </p:pic>
      <p:pic>
        <p:nvPicPr>
          <p:cNvPr id="522" name="Google Shape;522;p34" title="wang-binghua-7iez5uBVIgs-unsplash.jpg"/>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rot="458047">
            <a:off x="946053" y="3254960"/>
            <a:ext cx="2579065" cy="1720228"/>
          </a:xfrm>
          <a:prstGeom prst="rect">
            <a:avLst/>
          </a:prstGeom>
          <a:noFill/>
          <a:ln w="9525" cap="flat" cmpd="sng">
            <a:solidFill>
              <a:schemeClr val="lt1"/>
            </a:solidFill>
            <a:prstDash val="solid"/>
            <a:round/>
            <a:headEnd type="none" w="sm" len="sm"/>
            <a:tailEnd type="none" w="sm" len="sm"/>
          </a:ln>
        </p:spPr>
      </p:pic>
      <p:sp>
        <p:nvSpPr>
          <p:cNvPr id="523" name="Google Shape;523;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34</a:t>
            </a:fld>
            <a:endParaRPr/>
          </a:p>
        </p:txBody>
      </p:sp>
      <p:sp>
        <p:nvSpPr>
          <p:cNvPr id="524" name="Google Shape;524;p34"/>
          <p:cNvSpPr txBox="1">
            <a:spLocks noGrp="1"/>
          </p:cNvSpPr>
          <p:nvPr>
            <p:ph type="title"/>
          </p:nvPr>
        </p:nvSpPr>
        <p:spPr>
          <a:xfrm>
            <a:off x="400701" y="824227"/>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2420" b="1">
                <a:solidFill>
                  <a:srgbClr val="9D2E8C"/>
                </a:solidFill>
                <a:latin typeface="Noto Sans JP"/>
                <a:ea typeface="Noto Sans JP"/>
                <a:cs typeface="Noto Sans JP"/>
                <a:sym typeface="Noto Sans JP"/>
              </a:rPr>
              <a:t>How will you reimagine it? </a:t>
            </a:r>
            <a:endParaRPr sz="2420" b="1">
              <a:solidFill>
                <a:srgbClr val="9D2E8C"/>
              </a:solidFill>
              <a:latin typeface="Noto Sans JP"/>
              <a:ea typeface="Noto Sans JP"/>
              <a:cs typeface="Noto Sans JP"/>
              <a:sym typeface="Noto Sans JP"/>
            </a:endParaRPr>
          </a:p>
          <a:p>
            <a:pPr marL="0" lvl="0" indent="0" algn="l" rtl="0">
              <a:lnSpc>
                <a:spcPct val="100000"/>
              </a:lnSpc>
              <a:spcBef>
                <a:spcPts val="0"/>
              </a:spcBef>
              <a:spcAft>
                <a:spcPts val="0"/>
              </a:spcAft>
              <a:buSzPts val="990"/>
              <a:buNone/>
            </a:pPr>
            <a:endParaRPr sz="3120" b="1">
              <a:solidFill>
                <a:srgbClr val="9D2E8C"/>
              </a:solidFill>
              <a:latin typeface="Noto Sans JP"/>
              <a:ea typeface="Noto Sans JP"/>
              <a:cs typeface="Noto Sans JP"/>
              <a:sym typeface="Noto Sans JP"/>
            </a:endParaRPr>
          </a:p>
        </p:txBody>
      </p:sp>
      <p:pic>
        <p:nvPicPr>
          <p:cNvPr id="525" name="Google Shape;525;p34" title="copernico-yfmU1uL_mp8-unsplash.jpg"/>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rot="273622">
            <a:off x="2785344" y="1411049"/>
            <a:ext cx="2290911" cy="1526898"/>
          </a:xfrm>
          <a:prstGeom prst="rect">
            <a:avLst/>
          </a:prstGeom>
          <a:noFill/>
          <a:ln>
            <a:noFill/>
          </a:ln>
        </p:spPr>
      </p:pic>
      <p:sp>
        <p:nvSpPr>
          <p:cNvPr id="526" name="Google Shape;526;p34"/>
          <p:cNvSpPr/>
          <p:nvPr/>
        </p:nvSpPr>
        <p:spPr>
          <a:xfrm rot="281115">
            <a:off x="2793366" y="2799254"/>
            <a:ext cx="855760" cy="111065"/>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JP"/>
              <a:ea typeface="Noto Sans JP"/>
              <a:cs typeface="Noto Sans JP"/>
              <a:sym typeface="Noto Sans JP"/>
            </a:endParaRPr>
          </a:p>
        </p:txBody>
      </p:sp>
      <p:sp>
        <p:nvSpPr>
          <p:cNvPr id="527" name="Google Shape;527;p34"/>
          <p:cNvSpPr txBox="1"/>
          <p:nvPr/>
        </p:nvSpPr>
        <p:spPr>
          <a:xfrm rot="280459">
            <a:off x="2755680" y="2735356"/>
            <a:ext cx="1406277" cy="19415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a:solidFill>
                  <a:schemeClr val="dk2"/>
                </a:solidFill>
                <a:latin typeface="Arial"/>
                <a:ea typeface="Arial"/>
                <a:cs typeface="Arial"/>
                <a:sym typeface="Arial"/>
              </a:rPr>
              <a:t>c  Copernico/Unsplash</a:t>
            </a:r>
            <a:endParaRPr sz="600" b="0" i="0" u="none" strike="noStrike" cap="none">
              <a:solidFill>
                <a:schemeClr val="dk2"/>
              </a:solidFill>
              <a:latin typeface="Arial"/>
              <a:ea typeface="Arial"/>
              <a:cs typeface="Arial"/>
              <a:sym typeface="Arial"/>
            </a:endParaRPr>
          </a:p>
        </p:txBody>
      </p:sp>
      <p:sp>
        <p:nvSpPr>
          <p:cNvPr id="528" name="Google Shape;528;p34"/>
          <p:cNvSpPr/>
          <p:nvPr/>
        </p:nvSpPr>
        <p:spPr>
          <a:xfrm rot="282622">
            <a:off x="2824226" y="2785323"/>
            <a:ext cx="80371" cy="80371"/>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9" name="Google Shape;529;p34" title="asia-culturecenter-G92tQzil0dI-unsplash.jpg"/>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3963251" y="2986475"/>
            <a:ext cx="3072148" cy="2047599"/>
          </a:xfrm>
          <a:prstGeom prst="rect">
            <a:avLst/>
          </a:prstGeom>
          <a:noFill/>
          <a:ln>
            <a:noFill/>
          </a:ln>
        </p:spPr>
      </p:pic>
      <p:sp>
        <p:nvSpPr>
          <p:cNvPr id="530" name="Google Shape;530;p34"/>
          <p:cNvSpPr/>
          <p:nvPr/>
        </p:nvSpPr>
        <p:spPr>
          <a:xfrm>
            <a:off x="3960849" y="4935700"/>
            <a:ext cx="1215300" cy="111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JP"/>
              <a:ea typeface="Noto Sans JP"/>
              <a:cs typeface="Noto Sans JP"/>
              <a:sym typeface="Noto Sans JP"/>
            </a:endParaRPr>
          </a:p>
        </p:txBody>
      </p:sp>
      <p:sp>
        <p:nvSpPr>
          <p:cNvPr id="531" name="Google Shape;531;p34"/>
          <p:cNvSpPr txBox="1"/>
          <p:nvPr/>
        </p:nvSpPr>
        <p:spPr>
          <a:xfrm>
            <a:off x="3920588" y="4852600"/>
            <a:ext cx="1406400" cy="19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a:solidFill>
                  <a:schemeClr val="dk2"/>
                </a:solidFill>
                <a:latin typeface="Arial"/>
                <a:ea typeface="Arial"/>
                <a:cs typeface="Arial"/>
                <a:sym typeface="Arial"/>
              </a:rPr>
              <a:t>c  Asian Culture Centre/Unsplash</a:t>
            </a:r>
            <a:endParaRPr sz="600" b="0" i="0" u="none" strike="noStrike" cap="none">
              <a:solidFill>
                <a:schemeClr val="dk2"/>
              </a:solidFill>
              <a:latin typeface="Arial"/>
              <a:ea typeface="Arial"/>
              <a:cs typeface="Arial"/>
              <a:sym typeface="Arial"/>
            </a:endParaRPr>
          </a:p>
        </p:txBody>
      </p:sp>
      <p:sp>
        <p:nvSpPr>
          <p:cNvPr id="532" name="Google Shape;532;p34"/>
          <p:cNvSpPr/>
          <p:nvPr/>
        </p:nvSpPr>
        <p:spPr>
          <a:xfrm>
            <a:off x="3994138" y="4951000"/>
            <a:ext cx="80400" cy="80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34"/>
          <p:cNvSpPr/>
          <p:nvPr/>
        </p:nvSpPr>
        <p:spPr>
          <a:xfrm rot="614343">
            <a:off x="842896" y="4841564"/>
            <a:ext cx="1215152" cy="111223"/>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JP"/>
              <a:ea typeface="Noto Sans JP"/>
              <a:cs typeface="Noto Sans JP"/>
              <a:sym typeface="Noto Sans JP"/>
            </a:endParaRPr>
          </a:p>
        </p:txBody>
      </p:sp>
      <p:sp>
        <p:nvSpPr>
          <p:cNvPr id="534" name="Google Shape;534;p34"/>
          <p:cNvSpPr/>
          <p:nvPr/>
        </p:nvSpPr>
        <p:spPr>
          <a:xfrm rot="620591">
            <a:off x="884512" y="4761943"/>
            <a:ext cx="80203" cy="80203"/>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34"/>
          <p:cNvSpPr txBox="1"/>
          <p:nvPr/>
        </p:nvSpPr>
        <p:spPr>
          <a:xfrm rot="614158">
            <a:off x="812420" y="4762941"/>
            <a:ext cx="1406282" cy="19418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a:solidFill>
                  <a:schemeClr val="dk2"/>
                </a:solidFill>
                <a:latin typeface="Arial"/>
                <a:ea typeface="Arial"/>
                <a:cs typeface="Arial"/>
                <a:sym typeface="Arial"/>
              </a:rPr>
              <a:t>c  Wang Binghua/Unsplash</a:t>
            </a:r>
            <a:endParaRPr sz="600" b="0" i="0" u="none" strike="noStrike" cap="none">
              <a:solidFill>
                <a:schemeClr val="dk2"/>
              </a:solidFill>
              <a:latin typeface="Arial"/>
              <a:ea typeface="Arial"/>
              <a:cs typeface="Arial"/>
              <a:sym typeface="Arial"/>
            </a:endParaRPr>
          </a:p>
        </p:txBody>
      </p:sp>
      <p:sp>
        <p:nvSpPr>
          <p:cNvPr id="536" name="Google Shape;536;p34"/>
          <p:cNvSpPr/>
          <p:nvPr/>
        </p:nvSpPr>
        <p:spPr>
          <a:xfrm rot="-291457">
            <a:off x="119683" y="1754124"/>
            <a:ext cx="1215165" cy="111441"/>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JP"/>
              <a:ea typeface="Noto Sans JP"/>
              <a:cs typeface="Noto Sans JP"/>
              <a:sym typeface="Noto Sans JP"/>
            </a:endParaRPr>
          </a:p>
        </p:txBody>
      </p:sp>
      <p:sp>
        <p:nvSpPr>
          <p:cNvPr id="537" name="Google Shape;537;p34"/>
          <p:cNvSpPr/>
          <p:nvPr/>
        </p:nvSpPr>
        <p:spPr>
          <a:xfrm rot="-283679">
            <a:off x="154548" y="1814774"/>
            <a:ext cx="80072" cy="80072"/>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34"/>
          <p:cNvSpPr txBox="1"/>
          <p:nvPr/>
        </p:nvSpPr>
        <p:spPr>
          <a:xfrm rot="-292275">
            <a:off x="77177" y="1659726"/>
            <a:ext cx="1406079" cy="19420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a:solidFill>
                  <a:schemeClr val="dk2"/>
                </a:solidFill>
                <a:latin typeface="Arial"/>
                <a:ea typeface="Arial"/>
                <a:cs typeface="Arial"/>
                <a:sym typeface="Arial"/>
              </a:rPr>
              <a:t>c  Keszthelyi Timi /Unsplash</a:t>
            </a:r>
            <a:endParaRPr sz="600" b="0" i="0" u="none" strike="noStrike" cap="none">
              <a:solidFill>
                <a:schemeClr val="dk2"/>
              </a:solidFill>
              <a:latin typeface="Arial"/>
              <a:ea typeface="Arial"/>
              <a:cs typeface="Arial"/>
              <a:sym typeface="Arial"/>
            </a:endParaRPr>
          </a:p>
        </p:txBody>
      </p:sp>
      <p:sp>
        <p:nvSpPr>
          <p:cNvPr id="539" name="Google Shape;539;p34"/>
          <p:cNvSpPr/>
          <p:nvPr/>
        </p:nvSpPr>
        <p:spPr>
          <a:xfrm rot="-369120">
            <a:off x="5452099" y="2813708"/>
            <a:ext cx="1371699" cy="111381"/>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JP"/>
              <a:ea typeface="Noto Sans JP"/>
              <a:cs typeface="Noto Sans JP"/>
              <a:sym typeface="Noto Sans JP"/>
            </a:endParaRPr>
          </a:p>
        </p:txBody>
      </p:sp>
      <p:sp>
        <p:nvSpPr>
          <p:cNvPr id="540" name="Google Shape;540;p34"/>
          <p:cNvSpPr txBox="1"/>
          <p:nvPr/>
        </p:nvSpPr>
        <p:spPr>
          <a:xfrm rot="-369403">
            <a:off x="5404752" y="2728346"/>
            <a:ext cx="1510512" cy="19430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a:solidFill>
                  <a:schemeClr val="dk2"/>
                </a:solidFill>
                <a:latin typeface="Arial"/>
                <a:ea typeface="Arial"/>
                <a:cs typeface="Arial"/>
                <a:sym typeface="Arial"/>
              </a:rPr>
              <a:t>c  UN Habitat, republishing for schools</a:t>
            </a:r>
            <a:endParaRPr sz="600" b="0" i="0" u="none" strike="noStrike" cap="none">
              <a:solidFill>
                <a:schemeClr val="dk2"/>
              </a:solidFill>
              <a:latin typeface="Arial"/>
              <a:ea typeface="Arial"/>
              <a:cs typeface="Arial"/>
              <a:sym typeface="Arial"/>
            </a:endParaRPr>
          </a:p>
        </p:txBody>
      </p:sp>
      <p:sp>
        <p:nvSpPr>
          <p:cNvPr id="541" name="Google Shape;541;p34"/>
          <p:cNvSpPr/>
          <p:nvPr/>
        </p:nvSpPr>
        <p:spPr>
          <a:xfrm rot="282622">
            <a:off x="5490301" y="2902948"/>
            <a:ext cx="80371" cy="80371"/>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p35" title="anastasia-saldatava-8oqW1A2P6UY-unsplash.jp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250506" y="802200"/>
            <a:ext cx="2893496" cy="4341299"/>
          </a:xfrm>
          <a:prstGeom prst="rect">
            <a:avLst/>
          </a:prstGeom>
          <a:noFill/>
          <a:ln>
            <a:noFill/>
          </a:ln>
        </p:spPr>
      </p:pic>
      <p:sp>
        <p:nvSpPr>
          <p:cNvPr id="547" name="Google Shape;547;p35"/>
          <p:cNvSpPr txBox="1">
            <a:spLocks noGrp="1"/>
          </p:cNvSpPr>
          <p:nvPr>
            <p:ph type="title"/>
          </p:nvPr>
        </p:nvSpPr>
        <p:spPr>
          <a:xfrm>
            <a:off x="311700" y="10178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15000"/>
              </a:lnSpc>
              <a:spcBef>
                <a:spcPts val="1400"/>
              </a:spcBef>
              <a:spcAft>
                <a:spcPts val="0"/>
              </a:spcAft>
              <a:buClr>
                <a:schemeClr val="dk1"/>
              </a:buClr>
              <a:buSzPct val="35256"/>
              <a:buFont typeface="Arial"/>
              <a:buNone/>
            </a:pPr>
            <a:r>
              <a:rPr lang="en-GB" sz="3120" b="1">
                <a:solidFill>
                  <a:srgbClr val="9D2E8C"/>
                </a:solidFill>
                <a:latin typeface="Noto Sans JP"/>
                <a:ea typeface="Noto Sans JP"/>
                <a:cs typeface="Noto Sans JP"/>
                <a:sym typeface="Noto Sans JP"/>
              </a:rPr>
              <a:t>How will you make sure it is…</a:t>
            </a:r>
            <a:endParaRPr sz="3120" b="1">
              <a:solidFill>
                <a:srgbClr val="9D2E8C"/>
              </a:solidFill>
              <a:latin typeface="Noto Sans JP"/>
              <a:ea typeface="Noto Sans JP"/>
              <a:cs typeface="Noto Sans JP"/>
              <a:sym typeface="Noto Sans JP"/>
            </a:endParaRPr>
          </a:p>
          <a:p>
            <a:pPr marL="0" lvl="0" indent="0" algn="l" rtl="0">
              <a:lnSpc>
                <a:spcPct val="100000"/>
              </a:lnSpc>
              <a:spcBef>
                <a:spcPts val="400"/>
              </a:spcBef>
              <a:spcAft>
                <a:spcPts val="0"/>
              </a:spcAft>
              <a:buSzPct val="282828"/>
              <a:buNone/>
            </a:pPr>
            <a:endParaRPr sz="1100" b="1"/>
          </a:p>
        </p:txBody>
      </p:sp>
      <p:sp>
        <p:nvSpPr>
          <p:cNvPr id="548" name="Google Shape;548;p35"/>
          <p:cNvSpPr txBox="1">
            <a:spLocks noGrp="1"/>
          </p:cNvSpPr>
          <p:nvPr>
            <p:ph type="body" idx="1"/>
          </p:nvPr>
        </p:nvSpPr>
        <p:spPr>
          <a:xfrm>
            <a:off x="311700" y="1725325"/>
            <a:ext cx="5954700" cy="3800700"/>
          </a:xfrm>
          <a:prstGeom prst="rect">
            <a:avLst/>
          </a:prstGeom>
          <a:noFill/>
          <a:ln>
            <a:noFill/>
          </a:ln>
        </p:spPr>
        <p:txBody>
          <a:bodyPr spcFirstLastPara="1" wrap="square" lIns="91425" tIns="91425" rIns="91425" bIns="91425" anchor="t" anchorCtr="0">
            <a:normAutofit/>
          </a:bodyPr>
          <a:lstStyle/>
          <a:p>
            <a:pPr marL="457200" lvl="0" indent="-355600" algn="l" rtl="0">
              <a:lnSpc>
                <a:spcPct val="115000"/>
              </a:lnSpc>
              <a:spcBef>
                <a:spcPts val="1200"/>
              </a:spcBef>
              <a:spcAft>
                <a:spcPts val="0"/>
              </a:spcAft>
              <a:buClr>
                <a:schemeClr val="dk1"/>
              </a:buClr>
              <a:buSzPts val="2000"/>
              <a:buChar char="●"/>
            </a:pPr>
            <a:r>
              <a:rPr lang="en-GB" sz="2000">
                <a:solidFill>
                  <a:schemeClr val="dk1"/>
                </a:solidFill>
              </a:rPr>
              <a:t>inclusive?</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GB" sz="2000">
                <a:solidFill>
                  <a:schemeClr val="dk1"/>
                </a:solidFill>
              </a:rPr>
              <a:t>easy to use?</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GB" sz="2000">
                <a:solidFill>
                  <a:schemeClr val="dk1"/>
                </a:solidFill>
              </a:rPr>
              <a:t>welcoming?</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GB" sz="2000">
                <a:solidFill>
                  <a:schemeClr val="dk1"/>
                </a:solidFill>
              </a:rPr>
              <a:t>good for your community?</a:t>
            </a:r>
            <a:endParaRPr sz="2000">
              <a:solidFill>
                <a:schemeClr val="dk1"/>
              </a:solidFill>
            </a:endParaRPr>
          </a:p>
        </p:txBody>
      </p:sp>
      <p:sp>
        <p:nvSpPr>
          <p:cNvPr id="549" name="Google Shape;549;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35</a:t>
            </a:fld>
            <a:endParaRPr/>
          </a:p>
        </p:txBody>
      </p:sp>
      <p:sp>
        <p:nvSpPr>
          <p:cNvPr id="550" name="Google Shape;550;p35"/>
          <p:cNvSpPr/>
          <p:nvPr/>
        </p:nvSpPr>
        <p:spPr>
          <a:xfrm>
            <a:off x="-1001700" y="0"/>
            <a:ext cx="10351500" cy="802200"/>
          </a:xfrm>
          <a:prstGeom prst="parallelogram">
            <a:avLst>
              <a:gd name="adj" fmla="val 25000"/>
            </a:avLst>
          </a:prstGeom>
          <a:solidFill>
            <a:srgbClr val="901E7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35"/>
          <p:cNvSpPr/>
          <p:nvPr/>
        </p:nvSpPr>
        <p:spPr>
          <a:xfrm>
            <a:off x="6742700" y="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2" name="Google Shape;552;p3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553" name="Google Shape;553;p3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554" name="Google Shape;554;p35"/>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5" name="Google Shape;555;p35"/>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pic>
        <p:nvPicPr>
          <p:cNvPr id="556" name="Google Shape;556;p35"/>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2893495" y="1017875"/>
            <a:ext cx="5277281" cy="5100526"/>
          </a:xfrm>
          <a:prstGeom prst="rect">
            <a:avLst/>
          </a:prstGeom>
          <a:noFill/>
          <a:ln>
            <a:noFill/>
          </a:ln>
        </p:spPr>
      </p:pic>
      <p:sp>
        <p:nvSpPr>
          <p:cNvPr id="557" name="Google Shape;557;p35"/>
          <p:cNvSpPr txBox="1"/>
          <p:nvPr/>
        </p:nvSpPr>
        <p:spPr>
          <a:xfrm rot="605">
            <a:off x="6420312" y="4858656"/>
            <a:ext cx="1704300" cy="28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a:solidFill>
                  <a:schemeClr val="dk1"/>
                </a:solidFill>
                <a:highlight>
                  <a:srgbClr val="F8F9FA"/>
                </a:highlight>
                <a:latin typeface="Noto Sans JP"/>
                <a:ea typeface="Noto Sans JP"/>
                <a:cs typeface="Noto Sans JP"/>
                <a:sym typeface="Noto Sans JP"/>
              </a:rPr>
              <a:t>Credit: Anastasia Saldatava/Unsplash</a:t>
            </a:r>
            <a:endParaRPr sz="600" b="0" i="0" u="none" strike="noStrike" cap="none">
              <a:solidFill>
                <a:schemeClr val="dk1"/>
              </a:solidFill>
              <a:latin typeface="Noto Sans JP"/>
              <a:ea typeface="Noto Sans JP"/>
              <a:cs typeface="Noto Sans JP"/>
              <a:sym typeface="Noto Sans JP"/>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36"/>
          <p:cNvSpPr/>
          <p:nvPr/>
        </p:nvSpPr>
        <p:spPr>
          <a:xfrm>
            <a:off x="0" y="0"/>
            <a:ext cx="9144000" cy="5143500"/>
          </a:xfrm>
          <a:prstGeom prst="rect">
            <a:avLst/>
          </a:prstGeom>
          <a:solidFill>
            <a:srgbClr val="217C3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36"/>
          <p:cNvSpPr/>
          <p:nvPr/>
        </p:nvSpPr>
        <p:spPr>
          <a:xfrm>
            <a:off x="5370675" y="0"/>
            <a:ext cx="6699600" cy="51435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4" name="Google Shape;564;p3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565" name="Google Shape;565;p36"/>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6" name="Google Shape;566;p3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pic>
        <p:nvPicPr>
          <p:cNvPr id="567" name="Google Shape;567;p3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786000" y="153050"/>
            <a:ext cx="2357999" cy="1570351"/>
          </a:xfrm>
          <a:prstGeom prst="rect">
            <a:avLst/>
          </a:prstGeom>
          <a:noFill/>
          <a:ln>
            <a:noFill/>
          </a:ln>
        </p:spPr>
      </p:pic>
      <p:sp>
        <p:nvSpPr>
          <p:cNvPr id="568" name="Google Shape;568;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F8F9FA"/>
                </a:solidFill>
                <a:latin typeface="Noto Sans JP"/>
                <a:ea typeface="Noto Sans JP"/>
                <a:cs typeface="Noto Sans JP"/>
                <a:sym typeface="Noto Sans JP"/>
              </a:rPr>
              <a:t>Let’s Build the Change!</a:t>
            </a:r>
            <a:endParaRPr sz="3120" b="1">
              <a:solidFill>
                <a:srgbClr val="F8F9FA"/>
              </a:solidFill>
              <a:latin typeface="Noto Sans JP"/>
              <a:ea typeface="Noto Sans JP"/>
              <a:cs typeface="Noto Sans JP"/>
              <a:sym typeface="Noto Sans JP"/>
            </a:endParaRPr>
          </a:p>
        </p:txBody>
      </p:sp>
      <p:pic>
        <p:nvPicPr>
          <p:cNvPr id="569" name="Google Shape;569;p36"/>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005900" y="676527"/>
            <a:ext cx="3662225" cy="3662250"/>
          </a:xfrm>
          <a:prstGeom prst="rect">
            <a:avLst/>
          </a:prstGeom>
          <a:noFill/>
          <a:ln>
            <a:noFill/>
          </a:ln>
        </p:spPr>
      </p:pic>
      <p:sp>
        <p:nvSpPr>
          <p:cNvPr id="570" name="Google Shape;570;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36</a:t>
            </a:fld>
            <a:endParaRPr/>
          </a:p>
        </p:txBody>
      </p:sp>
      <p:sp>
        <p:nvSpPr>
          <p:cNvPr id="571" name="Google Shape;571;p36"/>
          <p:cNvSpPr txBox="1"/>
          <p:nvPr/>
        </p:nvSpPr>
        <p:spPr>
          <a:xfrm>
            <a:off x="311700" y="1669025"/>
            <a:ext cx="8520600" cy="471300"/>
          </a:xfrm>
          <a:prstGeom prst="rect">
            <a:avLst/>
          </a:prstGeom>
          <a:noFill/>
          <a:ln>
            <a:noFill/>
          </a:ln>
        </p:spPr>
        <p:txBody>
          <a:bodyPr spcFirstLastPara="1" wrap="square" lIns="91425" tIns="91425" rIns="91425" bIns="91425" anchor="t" anchorCtr="0">
            <a:noAutofit/>
          </a:bodyPr>
          <a:lstStyle/>
          <a:p>
            <a:pPr marL="457200" marR="0" lvl="0" indent="-367685" algn="l" rtl="0">
              <a:lnSpc>
                <a:spcPct val="150000"/>
              </a:lnSpc>
              <a:spcBef>
                <a:spcPts val="1200"/>
              </a:spcBef>
              <a:spcAft>
                <a:spcPts val="0"/>
              </a:spcAft>
              <a:buClr>
                <a:srgbClr val="FFFFFF"/>
              </a:buClr>
              <a:buSzPts val="2187"/>
              <a:buFont typeface="Noto Sans JP"/>
              <a:buChar char="❏"/>
            </a:pPr>
            <a:r>
              <a:rPr lang="en-GB" sz="1915" b="0" i="0" u="none" strike="noStrike" cap="none">
                <a:solidFill>
                  <a:srgbClr val="FFFFFF"/>
                </a:solidFill>
                <a:latin typeface="Noto Sans JP"/>
                <a:ea typeface="Noto Sans JP"/>
                <a:cs typeface="Noto Sans JP"/>
                <a:sym typeface="Noto Sans JP"/>
              </a:rPr>
              <a:t>Brainstorm ideas</a:t>
            </a:r>
            <a:endParaRPr sz="1575" b="0" i="0" u="none" strike="noStrike" cap="none">
              <a:solidFill>
                <a:srgbClr val="000000"/>
              </a:solidFill>
              <a:latin typeface="Arial"/>
              <a:ea typeface="Arial"/>
              <a:cs typeface="Arial"/>
              <a:sym typeface="Arial"/>
            </a:endParaRPr>
          </a:p>
        </p:txBody>
      </p:sp>
      <p:sp>
        <p:nvSpPr>
          <p:cNvPr id="572" name="Google Shape;572;p36"/>
          <p:cNvSpPr txBox="1"/>
          <p:nvPr/>
        </p:nvSpPr>
        <p:spPr>
          <a:xfrm>
            <a:off x="311700" y="2100450"/>
            <a:ext cx="8520600" cy="471300"/>
          </a:xfrm>
          <a:prstGeom prst="rect">
            <a:avLst/>
          </a:prstGeom>
          <a:noFill/>
          <a:ln>
            <a:noFill/>
          </a:ln>
        </p:spPr>
        <p:txBody>
          <a:bodyPr spcFirstLastPara="1" wrap="square" lIns="91425" tIns="91425" rIns="91425" bIns="91425" anchor="t" anchorCtr="0">
            <a:noAutofit/>
          </a:bodyPr>
          <a:lstStyle/>
          <a:p>
            <a:pPr marL="457200" marR="0" lvl="0" indent="-367685" algn="l" rtl="0">
              <a:lnSpc>
                <a:spcPct val="150000"/>
              </a:lnSpc>
              <a:spcBef>
                <a:spcPts val="1200"/>
              </a:spcBef>
              <a:spcAft>
                <a:spcPts val="0"/>
              </a:spcAft>
              <a:buClr>
                <a:srgbClr val="FFFFFF"/>
              </a:buClr>
              <a:buSzPts val="2187"/>
              <a:buFont typeface="Noto Sans JP"/>
              <a:buChar char="❏"/>
            </a:pPr>
            <a:r>
              <a:rPr lang="en-GB" sz="1915" b="0" i="0" u="none" strike="noStrike" cap="none">
                <a:solidFill>
                  <a:srgbClr val="FFFFFF"/>
                </a:solidFill>
                <a:latin typeface="Noto Sans JP"/>
                <a:ea typeface="Noto Sans JP"/>
                <a:cs typeface="Noto Sans JP"/>
                <a:sym typeface="Noto Sans JP"/>
              </a:rPr>
              <a:t>Design your space</a:t>
            </a:r>
            <a:endParaRPr sz="1575" b="0" i="0" u="none" strike="noStrike" cap="none">
              <a:solidFill>
                <a:srgbClr val="000000"/>
              </a:solidFill>
              <a:latin typeface="Arial"/>
              <a:ea typeface="Arial"/>
              <a:cs typeface="Arial"/>
              <a:sym typeface="Arial"/>
            </a:endParaRPr>
          </a:p>
        </p:txBody>
      </p:sp>
      <p:sp>
        <p:nvSpPr>
          <p:cNvPr id="573" name="Google Shape;573;p36"/>
          <p:cNvSpPr txBox="1"/>
          <p:nvPr/>
        </p:nvSpPr>
        <p:spPr>
          <a:xfrm>
            <a:off x="311700" y="2543050"/>
            <a:ext cx="8520600" cy="471300"/>
          </a:xfrm>
          <a:prstGeom prst="rect">
            <a:avLst/>
          </a:prstGeom>
          <a:noFill/>
          <a:ln>
            <a:noFill/>
          </a:ln>
        </p:spPr>
        <p:txBody>
          <a:bodyPr spcFirstLastPara="1" wrap="square" lIns="91425" tIns="91425" rIns="91425" bIns="91425" anchor="t" anchorCtr="0">
            <a:noAutofit/>
          </a:bodyPr>
          <a:lstStyle/>
          <a:p>
            <a:pPr marL="457200" marR="0" lvl="0" indent="-367685" algn="l" rtl="0">
              <a:lnSpc>
                <a:spcPct val="150000"/>
              </a:lnSpc>
              <a:spcBef>
                <a:spcPts val="1200"/>
              </a:spcBef>
              <a:spcAft>
                <a:spcPts val="0"/>
              </a:spcAft>
              <a:buClr>
                <a:srgbClr val="FFFFFF"/>
              </a:buClr>
              <a:buSzPts val="2187"/>
              <a:buFont typeface="Noto Sans JP"/>
              <a:buChar char="❏"/>
            </a:pPr>
            <a:r>
              <a:rPr lang="en-GB" sz="1915" b="0" i="0" u="none" strike="noStrike" cap="none">
                <a:solidFill>
                  <a:srgbClr val="FFFFFF"/>
                </a:solidFill>
                <a:latin typeface="Noto Sans JP"/>
                <a:ea typeface="Noto Sans JP"/>
                <a:cs typeface="Noto Sans JP"/>
                <a:sym typeface="Noto Sans JP"/>
              </a:rPr>
              <a:t>Create a model</a:t>
            </a:r>
            <a:endParaRPr sz="1575" b="0" i="0" u="none" strike="noStrike" cap="none">
              <a:solidFill>
                <a:srgbClr val="000000"/>
              </a:solidFill>
              <a:latin typeface="Arial"/>
              <a:ea typeface="Arial"/>
              <a:cs typeface="Arial"/>
              <a:sym typeface="Arial"/>
            </a:endParaRPr>
          </a:p>
        </p:txBody>
      </p:sp>
      <p:sp>
        <p:nvSpPr>
          <p:cNvPr id="574" name="Google Shape;574;p36"/>
          <p:cNvSpPr txBox="1"/>
          <p:nvPr/>
        </p:nvSpPr>
        <p:spPr>
          <a:xfrm>
            <a:off x="311700" y="2957663"/>
            <a:ext cx="8520600" cy="471300"/>
          </a:xfrm>
          <a:prstGeom prst="rect">
            <a:avLst/>
          </a:prstGeom>
          <a:noFill/>
          <a:ln>
            <a:noFill/>
          </a:ln>
        </p:spPr>
        <p:txBody>
          <a:bodyPr spcFirstLastPara="1" wrap="square" lIns="91425" tIns="91425" rIns="91425" bIns="91425" anchor="t" anchorCtr="0">
            <a:noAutofit/>
          </a:bodyPr>
          <a:lstStyle/>
          <a:p>
            <a:pPr marL="457200" marR="0" lvl="0" indent="-367685" algn="l" rtl="0">
              <a:lnSpc>
                <a:spcPct val="150000"/>
              </a:lnSpc>
              <a:spcBef>
                <a:spcPts val="1200"/>
              </a:spcBef>
              <a:spcAft>
                <a:spcPts val="0"/>
              </a:spcAft>
              <a:buClr>
                <a:srgbClr val="FFFFFF"/>
              </a:buClr>
              <a:buSzPts val="2187"/>
              <a:buFont typeface="Noto Sans JP"/>
              <a:buChar char="❏"/>
            </a:pPr>
            <a:r>
              <a:rPr lang="en-GB" sz="1915" b="0" i="0" u="none" strike="noStrike" cap="none">
                <a:solidFill>
                  <a:srgbClr val="FFFFFF"/>
                </a:solidFill>
                <a:latin typeface="Noto Sans JP"/>
                <a:ea typeface="Noto Sans JP"/>
                <a:cs typeface="Noto Sans JP"/>
                <a:sym typeface="Noto Sans JP"/>
              </a:rPr>
              <a:t>Write a description</a:t>
            </a:r>
            <a:endParaRPr sz="1575" b="0" i="0" u="none" strike="noStrike" cap="none">
              <a:solidFill>
                <a:srgbClr val="000000"/>
              </a:solidFill>
              <a:latin typeface="Arial"/>
              <a:ea typeface="Arial"/>
              <a:cs typeface="Arial"/>
              <a:sym typeface="Arial"/>
            </a:endParaRPr>
          </a:p>
        </p:txBody>
      </p:sp>
      <p:sp>
        <p:nvSpPr>
          <p:cNvPr id="575" name="Google Shape;575;p36"/>
          <p:cNvSpPr txBox="1"/>
          <p:nvPr/>
        </p:nvSpPr>
        <p:spPr>
          <a:xfrm>
            <a:off x="311700" y="3381825"/>
            <a:ext cx="8520600" cy="471300"/>
          </a:xfrm>
          <a:prstGeom prst="rect">
            <a:avLst/>
          </a:prstGeom>
          <a:noFill/>
          <a:ln>
            <a:noFill/>
          </a:ln>
        </p:spPr>
        <p:txBody>
          <a:bodyPr spcFirstLastPara="1" wrap="square" lIns="91425" tIns="91425" rIns="91425" bIns="91425" anchor="t" anchorCtr="0">
            <a:noAutofit/>
          </a:bodyPr>
          <a:lstStyle/>
          <a:p>
            <a:pPr marL="457200" marR="0" lvl="0" indent="-367685" algn="l" rtl="0">
              <a:lnSpc>
                <a:spcPct val="150000"/>
              </a:lnSpc>
              <a:spcBef>
                <a:spcPts val="1200"/>
              </a:spcBef>
              <a:spcAft>
                <a:spcPts val="0"/>
              </a:spcAft>
              <a:buClr>
                <a:srgbClr val="FFFFFF"/>
              </a:buClr>
              <a:buSzPts val="2187"/>
              <a:buFont typeface="Noto Sans JP"/>
              <a:buChar char="❏"/>
            </a:pPr>
            <a:r>
              <a:rPr lang="en-GB" sz="1915" b="0" i="0" u="none" strike="noStrike" cap="none">
                <a:solidFill>
                  <a:srgbClr val="FFFFFF"/>
                </a:solidFill>
                <a:latin typeface="Noto Sans JP"/>
                <a:ea typeface="Noto Sans JP"/>
                <a:cs typeface="Noto Sans JP"/>
                <a:sym typeface="Noto Sans JP"/>
              </a:rPr>
              <a:t>Share your solution</a:t>
            </a:r>
            <a:endParaRPr sz="1575" b="0" i="0" u="none" strike="noStrike" cap="none">
              <a:solidFill>
                <a:srgbClr val="000000"/>
              </a:solidFill>
              <a:latin typeface="Arial"/>
              <a:ea typeface="Arial"/>
              <a:cs typeface="Arial"/>
              <a:sym typeface="Arial"/>
            </a:endParaRPr>
          </a:p>
        </p:txBody>
      </p:sp>
      <p:sp>
        <p:nvSpPr>
          <p:cNvPr id="576" name="Google Shape;576;p36"/>
          <p:cNvSpPr txBox="1"/>
          <p:nvPr/>
        </p:nvSpPr>
        <p:spPr>
          <a:xfrm>
            <a:off x="311700" y="3768775"/>
            <a:ext cx="8520600" cy="471300"/>
          </a:xfrm>
          <a:prstGeom prst="rect">
            <a:avLst/>
          </a:prstGeom>
          <a:noFill/>
          <a:ln>
            <a:noFill/>
          </a:ln>
        </p:spPr>
        <p:txBody>
          <a:bodyPr spcFirstLastPara="1" wrap="square" lIns="91425" tIns="91425" rIns="91425" bIns="91425" anchor="t" anchorCtr="0">
            <a:noAutofit/>
          </a:bodyPr>
          <a:lstStyle/>
          <a:p>
            <a:pPr marL="457200" marR="0" lvl="0" indent="-367685" algn="l" rtl="0">
              <a:lnSpc>
                <a:spcPct val="150000"/>
              </a:lnSpc>
              <a:spcBef>
                <a:spcPts val="1200"/>
              </a:spcBef>
              <a:spcAft>
                <a:spcPts val="0"/>
              </a:spcAft>
              <a:buClr>
                <a:srgbClr val="FFFFFF"/>
              </a:buClr>
              <a:buSzPts val="2187"/>
              <a:buFont typeface="Noto Sans JP"/>
              <a:buChar char="❏"/>
            </a:pPr>
            <a:r>
              <a:rPr lang="en-GB" sz="1915" b="0" i="0" u="none" strike="noStrike" cap="none">
                <a:solidFill>
                  <a:srgbClr val="FFFFFF"/>
                </a:solidFill>
                <a:latin typeface="Noto Sans JP"/>
                <a:ea typeface="Noto Sans JP"/>
                <a:cs typeface="Noto Sans JP"/>
                <a:sym typeface="Noto Sans JP"/>
              </a:rPr>
              <a:t>Enter our competition</a:t>
            </a:r>
            <a:endParaRPr sz="1575"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37"/>
          <p:cNvPicPr preferRelativeResize="0"/>
          <p:nvPr/>
        </p:nvPicPr>
        <p:blipFill rotWithShape="1">
          <a:blip r:embed="rId3">
            <a:alphaModFix/>
          </a:blip>
          <a:srcRect/>
          <a:stretch/>
        </p:blipFill>
        <p:spPr>
          <a:xfrm>
            <a:off x="4000500" y="0"/>
            <a:ext cx="5143500" cy="5143500"/>
          </a:xfrm>
          <a:prstGeom prst="rect">
            <a:avLst/>
          </a:prstGeom>
          <a:noFill/>
          <a:ln>
            <a:noFill/>
          </a:ln>
        </p:spPr>
      </p:pic>
      <p:sp>
        <p:nvSpPr>
          <p:cNvPr id="582" name="Google Shape;582;p37"/>
          <p:cNvSpPr/>
          <p:nvPr/>
        </p:nvSpPr>
        <p:spPr>
          <a:xfrm>
            <a:off x="-4495925" y="0"/>
            <a:ext cx="103515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3" name="Google Shape;583;p3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389025" y="272869"/>
            <a:ext cx="1201966" cy="471275"/>
          </a:xfrm>
          <a:prstGeom prst="rect">
            <a:avLst/>
          </a:prstGeom>
          <a:noFill/>
          <a:ln>
            <a:noFill/>
          </a:ln>
        </p:spPr>
      </p:pic>
      <p:pic>
        <p:nvPicPr>
          <p:cNvPr id="584" name="Google Shape;584;p3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585" name="Google Shape;585;p37"/>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6" name="Google Shape;586;p37"/>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sp>
        <p:nvSpPr>
          <p:cNvPr id="587" name="Google Shape;587;p37"/>
          <p:cNvSpPr txBox="1">
            <a:spLocks noGrp="1"/>
          </p:cNvSpPr>
          <p:nvPr>
            <p:ph type="body" idx="1"/>
          </p:nvPr>
        </p:nvSpPr>
        <p:spPr>
          <a:xfrm>
            <a:off x="347775" y="1481525"/>
            <a:ext cx="4368600" cy="4276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0"/>
              </a:spcAft>
              <a:buSzPts val="1800"/>
              <a:buNone/>
            </a:pPr>
            <a:r>
              <a:rPr lang="en-GB" sz="1500" b="1">
                <a:solidFill>
                  <a:srgbClr val="EFEDED"/>
                </a:solidFill>
                <a:latin typeface="Noto Sans JP"/>
                <a:ea typeface="Noto Sans JP"/>
                <a:cs typeface="Noto Sans JP"/>
                <a:sym typeface="Noto Sans JP"/>
              </a:rPr>
              <a:t>Have you:</a:t>
            </a:r>
            <a:endParaRPr sz="1500" b="1">
              <a:solidFill>
                <a:srgbClr val="EFEDED"/>
              </a:solidFill>
              <a:latin typeface="Noto Sans JP"/>
              <a:ea typeface="Noto Sans JP"/>
              <a:cs typeface="Noto Sans JP"/>
              <a:sym typeface="Noto Sans JP"/>
            </a:endParaRPr>
          </a:p>
          <a:p>
            <a:pPr marL="457200" lvl="0" indent="-323850" algn="l" rtl="0">
              <a:lnSpc>
                <a:spcPct val="115000"/>
              </a:lnSpc>
              <a:spcBef>
                <a:spcPts val="1200"/>
              </a:spcBef>
              <a:spcAft>
                <a:spcPts val="0"/>
              </a:spcAft>
              <a:buClr>
                <a:srgbClr val="EFEDED"/>
              </a:buClr>
              <a:buSzPts val="1500"/>
              <a:buFont typeface="Noto Sans JP"/>
              <a:buChar char="❏"/>
            </a:pPr>
            <a:r>
              <a:rPr lang="en-GB" sz="1500">
                <a:solidFill>
                  <a:srgbClr val="EFEDED"/>
                </a:solidFill>
                <a:latin typeface="Noto Sans JP"/>
                <a:ea typeface="Noto Sans JP"/>
                <a:cs typeface="Noto Sans JP"/>
                <a:sym typeface="Noto Sans JP"/>
              </a:rPr>
              <a:t>Labelled your final design?</a:t>
            </a:r>
            <a:endParaRPr sz="1500">
              <a:solidFill>
                <a:srgbClr val="EFEDED"/>
              </a:solidFill>
              <a:latin typeface="Noto Sans JP"/>
              <a:ea typeface="Noto Sans JP"/>
              <a:cs typeface="Noto Sans JP"/>
              <a:sym typeface="Noto Sans JP"/>
            </a:endParaRPr>
          </a:p>
          <a:p>
            <a:pPr marL="457200" lvl="0" indent="-323850" algn="l" rtl="0">
              <a:lnSpc>
                <a:spcPct val="115000"/>
              </a:lnSpc>
              <a:spcBef>
                <a:spcPts val="1200"/>
              </a:spcBef>
              <a:spcAft>
                <a:spcPts val="0"/>
              </a:spcAft>
              <a:buClr>
                <a:srgbClr val="EFEDED"/>
              </a:buClr>
              <a:buSzPts val="1500"/>
              <a:buFont typeface="Noto Sans JP"/>
              <a:buChar char="❏"/>
            </a:pPr>
            <a:r>
              <a:rPr lang="en-GB" sz="1500">
                <a:solidFill>
                  <a:srgbClr val="EFEDED"/>
                </a:solidFill>
                <a:latin typeface="Noto Sans JP"/>
                <a:ea typeface="Noto Sans JP"/>
                <a:cs typeface="Noto Sans JP"/>
                <a:sym typeface="Noto Sans JP"/>
              </a:rPr>
              <a:t>Written a description of your solution?</a:t>
            </a:r>
            <a:endParaRPr sz="1500">
              <a:solidFill>
                <a:srgbClr val="EFEDED"/>
              </a:solidFill>
              <a:latin typeface="Noto Sans JP"/>
              <a:ea typeface="Noto Sans JP"/>
              <a:cs typeface="Noto Sans JP"/>
              <a:sym typeface="Noto Sans JP"/>
            </a:endParaRPr>
          </a:p>
          <a:p>
            <a:pPr marL="457200" lvl="0" indent="-323850" algn="l" rtl="0">
              <a:lnSpc>
                <a:spcPct val="115000"/>
              </a:lnSpc>
              <a:spcBef>
                <a:spcPts val="1000"/>
              </a:spcBef>
              <a:spcAft>
                <a:spcPts val="0"/>
              </a:spcAft>
              <a:buClr>
                <a:srgbClr val="EFEDED"/>
              </a:buClr>
              <a:buSzPts val="1500"/>
              <a:buFont typeface="Noto Sans JP"/>
              <a:buChar char="❏"/>
            </a:pPr>
            <a:r>
              <a:rPr lang="en-GB" sz="1500">
                <a:solidFill>
                  <a:srgbClr val="EFEDED"/>
                </a:solidFill>
                <a:latin typeface="Noto Sans JP"/>
                <a:ea typeface="Noto Sans JP"/>
                <a:cs typeface="Noto Sans JP"/>
                <a:sym typeface="Noto Sans JP"/>
              </a:rPr>
              <a:t>Got your model ready its photo?</a:t>
            </a:r>
            <a:endParaRPr sz="1500" b="1">
              <a:solidFill>
                <a:srgbClr val="EFEDED"/>
              </a:solidFill>
              <a:latin typeface="Noto Sans JP"/>
              <a:ea typeface="Noto Sans JP"/>
              <a:cs typeface="Noto Sans JP"/>
              <a:sym typeface="Noto Sans JP"/>
            </a:endParaRPr>
          </a:p>
          <a:p>
            <a:pPr marL="457200" lvl="0" indent="-323850" algn="l" rtl="0">
              <a:lnSpc>
                <a:spcPct val="115000"/>
              </a:lnSpc>
              <a:spcBef>
                <a:spcPts val="1000"/>
              </a:spcBef>
              <a:spcAft>
                <a:spcPts val="0"/>
              </a:spcAft>
              <a:buClr>
                <a:srgbClr val="EFEDED"/>
              </a:buClr>
              <a:buSzPts val="1500"/>
              <a:buFont typeface="Noto Sans JP"/>
              <a:buChar char="❏"/>
            </a:pPr>
            <a:r>
              <a:rPr lang="en-GB" sz="1500">
                <a:solidFill>
                  <a:srgbClr val="EFEDED"/>
                </a:solidFill>
                <a:latin typeface="Noto Sans JP"/>
                <a:ea typeface="Noto Sans JP"/>
                <a:cs typeface="Noto Sans JP"/>
                <a:sym typeface="Noto Sans JP"/>
              </a:rPr>
              <a:t>Prepared your presentation?</a:t>
            </a:r>
            <a:endParaRPr sz="1900" b="1">
              <a:solidFill>
                <a:srgbClr val="EFEDED"/>
              </a:solidFill>
              <a:latin typeface="Noto Sans JP"/>
              <a:ea typeface="Noto Sans JP"/>
              <a:cs typeface="Noto Sans JP"/>
              <a:sym typeface="Noto Sans JP"/>
            </a:endParaRPr>
          </a:p>
        </p:txBody>
      </p:sp>
      <p:sp>
        <p:nvSpPr>
          <p:cNvPr id="588" name="Google Shape;588;p37"/>
          <p:cNvSpPr txBox="1"/>
          <p:nvPr/>
        </p:nvSpPr>
        <p:spPr>
          <a:xfrm>
            <a:off x="347775" y="452225"/>
            <a:ext cx="8949900" cy="985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GB" sz="2100" b="0" i="0" u="none" strike="noStrike" cap="none">
                <a:solidFill>
                  <a:srgbClr val="FFD400"/>
                </a:solidFill>
                <a:latin typeface="Noto Sans JP"/>
                <a:ea typeface="Noto Sans JP"/>
                <a:cs typeface="Noto Sans JP"/>
                <a:sym typeface="Noto Sans JP"/>
              </a:rPr>
              <a:t>Individual or Pairs - </a:t>
            </a:r>
            <a:br>
              <a:rPr lang="en-GB" sz="2100" b="0" i="0" u="none" strike="noStrike" cap="none">
                <a:solidFill>
                  <a:srgbClr val="FFD400"/>
                </a:solidFill>
                <a:latin typeface="Noto Sans JP"/>
                <a:ea typeface="Noto Sans JP"/>
                <a:cs typeface="Noto Sans JP"/>
                <a:sym typeface="Noto Sans JP"/>
              </a:rPr>
            </a:br>
            <a:r>
              <a:rPr lang="en-GB" sz="3100" b="1" i="0" u="none" strike="noStrike" cap="none">
                <a:solidFill>
                  <a:srgbClr val="FFD400"/>
                </a:solidFill>
                <a:latin typeface="Noto Sans JP"/>
                <a:ea typeface="Noto Sans JP"/>
                <a:cs typeface="Noto Sans JP"/>
                <a:sym typeface="Noto Sans JP"/>
              </a:rPr>
              <a:t>Final Checklist</a:t>
            </a:r>
            <a:endParaRPr sz="3100" b="1" i="0" u="none" strike="noStrike" cap="none">
              <a:solidFill>
                <a:srgbClr val="FFD400"/>
              </a:solidFill>
              <a:latin typeface="Noto Sans JP"/>
              <a:ea typeface="Noto Sans JP"/>
              <a:cs typeface="Noto Sans JP"/>
              <a:sym typeface="Noto Sans JP"/>
            </a:endParaRPr>
          </a:p>
        </p:txBody>
      </p:sp>
      <p:sp>
        <p:nvSpPr>
          <p:cNvPr id="589" name="Google Shape;589;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Google Shape;594;p59" title="BTC BFB Web competition banner 2 1920x1080.jpg"/>
          <p:cNvPicPr preferRelativeResize="0"/>
          <p:nvPr/>
        </p:nvPicPr>
        <p:blipFill rotWithShape="1">
          <a:blip r:embed="rId3">
            <a:alphaModFix/>
          </a:blip>
          <a:srcRect/>
          <a:stretch/>
        </p:blipFill>
        <p:spPr>
          <a:xfrm>
            <a:off x="-1099043" y="-491362"/>
            <a:ext cx="10243037" cy="5761676"/>
          </a:xfrm>
          <a:prstGeom prst="rect">
            <a:avLst/>
          </a:prstGeom>
          <a:noFill/>
          <a:ln>
            <a:noFill/>
          </a:ln>
        </p:spPr>
      </p:pic>
      <p:pic>
        <p:nvPicPr>
          <p:cNvPr id="595" name="Google Shape;595;p5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084250" y="303799"/>
            <a:ext cx="1587523" cy="622449"/>
          </a:xfrm>
          <a:prstGeom prst="rect">
            <a:avLst/>
          </a:prstGeom>
          <a:noFill/>
          <a:ln>
            <a:noFill/>
          </a:ln>
        </p:spPr>
      </p:pic>
      <p:pic>
        <p:nvPicPr>
          <p:cNvPr id="596" name="Google Shape;596;p59"/>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138992" y="4587025"/>
            <a:ext cx="333455" cy="333450"/>
          </a:xfrm>
          <a:prstGeom prst="rect">
            <a:avLst/>
          </a:prstGeom>
          <a:noFill/>
          <a:ln>
            <a:noFill/>
          </a:ln>
        </p:spPr>
      </p:pic>
      <p:pic>
        <p:nvPicPr>
          <p:cNvPr id="597" name="Google Shape;597;p59"/>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332273" y="4602713"/>
            <a:ext cx="695004" cy="302075"/>
          </a:xfrm>
          <a:prstGeom prst="rect">
            <a:avLst/>
          </a:prstGeom>
          <a:noFill/>
          <a:ln w="9525" cap="flat" cmpd="sng">
            <a:solidFill>
              <a:srgbClr val="FFFFFF"/>
            </a:solidFill>
            <a:prstDash val="solid"/>
            <a:round/>
            <a:headEnd type="none" w="sm" len="sm"/>
            <a:tailEnd type="none" w="sm" len="sm"/>
          </a:ln>
        </p:spPr>
      </p:pic>
      <p:sp>
        <p:nvSpPr>
          <p:cNvPr id="598" name="Google Shape;598;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solidFill>
                  <a:schemeClr val="lt1"/>
                </a:solidFill>
              </a:rPr>
              <a:t>38</a:t>
            </a:fld>
            <a:endParaRPr>
              <a:solidFill>
                <a:schemeClr val="lt1"/>
              </a:solidFill>
            </a:endParaRPr>
          </a:p>
        </p:txBody>
      </p:sp>
      <p:pic>
        <p:nvPicPr>
          <p:cNvPr id="599" name="Google Shape;599;p59"/>
          <p:cNvPicPr preferRelativeResize="0"/>
          <p:nvPr/>
        </p:nvPicPr>
        <p:blipFill rotWithShape="1">
          <a:blip r:embed="rId7">
            <a:alphaModFix/>
          </a:blip>
          <a:srcRect/>
          <a:stretch/>
        </p:blipFill>
        <p:spPr>
          <a:xfrm>
            <a:off x="1186940" y="-4174482"/>
            <a:ext cx="6554911" cy="3683144"/>
          </a:xfrm>
          <a:prstGeom prst="rect">
            <a:avLst/>
          </a:prstGeom>
          <a:noFill/>
          <a:ln>
            <a:noFill/>
          </a:ln>
        </p:spPr>
      </p:pic>
      <p:sp>
        <p:nvSpPr>
          <p:cNvPr id="600" name="Google Shape;600;p59"/>
          <p:cNvSpPr txBox="1"/>
          <p:nvPr/>
        </p:nvSpPr>
        <p:spPr>
          <a:xfrm>
            <a:off x="3378450" y="4663225"/>
            <a:ext cx="3842100" cy="84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50"/>
              <a:buFont typeface="Arial"/>
              <a:buNone/>
            </a:pPr>
            <a:r>
              <a:rPr lang="en-GB" sz="1450" b="1" i="0" u="none" strike="noStrike" cap="none">
                <a:solidFill>
                  <a:srgbClr val="FFD400"/>
                </a:solidFill>
                <a:uFill>
                  <a:noFill/>
                </a:uFill>
                <a:latin typeface="Roboto"/>
                <a:ea typeface="Roboto"/>
                <a:cs typeface="Roboto"/>
                <a:sym typeface="Roboto"/>
                <a:hlinkClick r:id="rId8">
                  <a:extLst>
                    <a:ext uri="{A12FA001-AC4F-418D-AE19-62706E023703}">
                      <ahyp:hlinkClr xmlns:ahyp="http://schemas.microsoft.com/office/drawing/2018/hyperlinkcolor" val="tx"/>
                    </a:ext>
                  </a:extLst>
                </a:hlinkClick>
              </a:rPr>
              <a:t>buildthechange.theday.co.uk/competition</a:t>
            </a:r>
            <a:endParaRPr sz="2200" b="0" i="0" u="none" strike="noStrike" cap="none">
              <a:solidFill>
                <a:schemeClr val="dk2"/>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39"/>
          <p:cNvSpPr/>
          <p:nvPr/>
        </p:nvSpPr>
        <p:spPr>
          <a:xfrm>
            <a:off x="0" y="0"/>
            <a:ext cx="9144000" cy="5178000"/>
          </a:xfrm>
          <a:prstGeom prst="rect">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06" name="Google Shape;606;p39" title="BtC-DPfP_Minifigures_All-People_v1_RGB_transparent.png"/>
          <p:cNvPicPr preferRelativeResize="0"/>
          <p:nvPr/>
        </p:nvPicPr>
        <p:blipFill rotWithShape="1">
          <a:blip r:embed="rId3">
            <a:alphaModFix/>
          </a:blip>
          <a:srcRect/>
          <a:stretch/>
        </p:blipFill>
        <p:spPr>
          <a:xfrm>
            <a:off x="-122850" y="802575"/>
            <a:ext cx="9144000" cy="5143500"/>
          </a:xfrm>
          <a:prstGeom prst="rect">
            <a:avLst/>
          </a:prstGeom>
          <a:noFill/>
          <a:ln>
            <a:noFill/>
          </a:ln>
        </p:spPr>
      </p:pic>
      <p:sp>
        <p:nvSpPr>
          <p:cNvPr id="607" name="Google Shape;607;p39"/>
          <p:cNvSpPr txBox="1">
            <a:spLocks noGrp="1"/>
          </p:cNvSpPr>
          <p:nvPr>
            <p:ph type="title"/>
          </p:nvPr>
        </p:nvSpPr>
        <p:spPr>
          <a:xfrm>
            <a:off x="311700" y="36913"/>
            <a:ext cx="8520600" cy="19635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990"/>
              <a:buNone/>
            </a:pPr>
            <a:r>
              <a:rPr lang="en-GB" sz="6600" b="1">
                <a:solidFill>
                  <a:srgbClr val="FFD400"/>
                </a:solidFill>
                <a:latin typeface="Noto Sans JP"/>
                <a:ea typeface="Noto Sans JP"/>
                <a:cs typeface="Noto Sans JP"/>
                <a:sym typeface="Noto Sans JP"/>
              </a:rPr>
              <a:t>Share your ideas</a:t>
            </a:r>
            <a:endParaRPr sz="6600" b="1">
              <a:solidFill>
                <a:srgbClr val="FFD400"/>
              </a:solidFill>
              <a:latin typeface="Noto Sans JP"/>
              <a:ea typeface="Noto Sans JP"/>
              <a:cs typeface="Noto Sans JP"/>
              <a:sym typeface="Noto Sans JP"/>
            </a:endParaRPr>
          </a:p>
        </p:txBody>
      </p:sp>
      <p:sp>
        <p:nvSpPr>
          <p:cNvPr id="608" name="Google Shape;608;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39</a:t>
            </a:fld>
            <a:endParaRPr/>
          </a:p>
        </p:txBody>
      </p:sp>
      <p:pic>
        <p:nvPicPr>
          <p:cNvPr id="609" name="Google Shape;609;p3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pic>
        <p:nvPicPr>
          <p:cNvPr id="610" name="Google Shape;610;p39"/>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12213" y="4338775"/>
            <a:ext cx="1084278" cy="471276"/>
          </a:xfrm>
          <a:prstGeom prst="rect">
            <a:avLst/>
          </a:prstGeom>
          <a:noFill/>
          <a:ln w="9525" cap="flat" cmpd="sng">
            <a:solidFill>
              <a:srgbClr val="FFFFFF"/>
            </a:solidFill>
            <a:prstDash val="solid"/>
            <a:round/>
            <a:headEnd type="none" w="sm" len="sm"/>
            <a:tailEnd type="none" w="sm" len="sm"/>
          </a:ln>
        </p:spPr>
      </p:pic>
      <p:pic>
        <p:nvPicPr>
          <p:cNvPr id="611" name="Google Shape;611;p39"/>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389025" y="176644"/>
            <a:ext cx="1201966" cy="4712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4" title="Build The Change Intro_English">
            <a:hlinkClick r:id="rId3"/>
          </p:cNvPr>
          <p:cNvPicPr preferRelativeResize="0"/>
          <p:nvPr/>
        </p:nvPicPr>
        <p:blipFill rotWithShape="1">
          <a:blip r:embed="rId4">
            <a:alphaModFix/>
          </a:blip>
          <a:srcRect/>
          <a:stretch/>
        </p:blipFill>
        <p:spPr>
          <a:xfrm>
            <a:off x="1958750" y="1491175"/>
            <a:ext cx="5095800" cy="2866400"/>
          </a:xfrm>
          <a:prstGeom prst="rect">
            <a:avLst/>
          </a:prstGeom>
          <a:noFill/>
          <a:ln>
            <a:noFill/>
          </a:ln>
        </p:spPr>
      </p:pic>
      <p:sp>
        <p:nvSpPr>
          <p:cNvPr id="91" name="Google Shape;91;p4"/>
          <p:cNvSpPr/>
          <p:nvPr/>
        </p:nvSpPr>
        <p:spPr>
          <a:xfrm>
            <a:off x="-1001700" y="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4"/>
          <p:cNvSpPr/>
          <p:nvPr/>
        </p:nvSpPr>
        <p:spPr>
          <a:xfrm>
            <a:off x="6742700" y="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3" name="Google Shape;93;p4"/>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94" name="Google Shape;94;p4"/>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95" name="Google Shape;95;p4"/>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6" name="Google Shape;96;p4"/>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pic>
        <p:nvPicPr>
          <p:cNvPr id="97" name="Google Shape;97;p4"/>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1" y="3174075"/>
            <a:ext cx="2042850" cy="1969424"/>
          </a:xfrm>
          <a:prstGeom prst="rect">
            <a:avLst/>
          </a:prstGeom>
          <a:noFill/>
          <a:ln>
            <a:noFill/>
          </a:ln>
        </p:spPr>
      </p:pic>
      <p:pic>
        <p:nvPicPr>
          <p:cNvPr id="98" name="Google Shape;98;p4"/>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7395001" y="802200"/>
            <a:ext cx="1749000" cy="1691850"/>
          </a:xfrm>
          <a:prstGeom prst="rect">
            <a:avLst/>
          </a:prstGeom>
          <a:noFill/>
          <a:ln>
            <a:noFill/>
          </a:ln>
        </p:spPr>
      </p:pic>
      <p:sp>
        <p:nvSpPr>
          <p:cNvPr id="99" name="Google Shape;99;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4</a:t>
            </a:fld>
            <a:endParaRPr/>
          </a:p>
        </p:txBody>
      </p:sp>
      <p:sp>
        <p:nvSpPr>
          <p:cNvPr id="100" name="Google Shape;100;p4"/>
          <p:cNvSpPr/>
          <p:nvPr/>
        </p:nvSpPr>
        <p:spPr>
          <a:xfrm>
            <a:off x="4005719" y="2382283"/>
            <a:ext cx="1001864" cy="100186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1" name="Google Shape;101;p4"/>
          <p:cNvSpPr/>
          <p:nvPr/>
        </p:nvSpPr>
        <p:spPr>
          <a:xfrm rot="5400000">
            <a:off x="4244564" y="2616914"/>
            <a:ext cx="654870" cy="564543"/>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40"/>
          <p:cNvSpPr/>
          <p:nvPr/>
        </p:nvSpPr>
        <p:spPr>
          <a:xfrm>
            <a:off x="0" y="0"/>
            <a:ext cx="9243000" cy="5195400"/>
          </a:xfrm>
          <a:prstGeom prst="rect">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40"/>
          <p:cNvSpPr txBox="1">
            <a:spLocks noGrp="1"/>
          </p:cNvSpPr>
          <p:nvPr>
            <p:ph type="title"/>
          </p:nvPr>
        </p:nvSpPr>
        <p:spPr>
          <a:xfrm>
            <a:off x="311700" y="826871"/>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FFD400"/>
                </a:solidFill>
                <a:latin typeface="Noto Sans JP"/>
                <a:ea typeface="Noto Sans JP"/>
                <a:cs typeface="Noto Sans JP"/>
                <a:sym typeface="Noto Sans JP"/>
              </a:rPr>
              <a:t>Share it with the world</a:t>
            </a:r>
            <a:endParaRPr sz="3120" b="1">
              <a:solidFill>
                <a:srgbClr val="FFD400"/>
              </a:solidFill>
              <a:latin typeface="Noto Sans JP"/>
              <a:ea typeface="Noto Sans JP"/>
              <a:cs typeface="Noto Sans JP"/>
              <a:sym typeface="Noto Sans JP"/>
            </a:endParaRPr>
          </a:p>
        </p:txBody>
      </p:sp>
      <p:sp>
        <p:nvSpPr>
          <p:cNvPr id="618" name="Google Shape;618;p40"/>
          <p:cNvSpPr txBox="1">
            <a:spLocks noGrp="1"/>
          </p:cNvSpPr>
          <p:nvPr>
            <p:ph type="body" idx="1"/>
          </p:nvPr>
        </p:nvSpPr>
        <p:spPr>
          <a:xfrm>
            <a:off x="311700" y="1587750"/>
            <a:ext cx="5412300" cy="1860844"/>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ct val="140252"/>
              <a:buNone/>
            </a:pPr>
            <a:r>
              <a:rPr lang="en-GB" sz="1500" b="1">
                <a:solidFill>
                  <a:srgbClr val="EFEDED"/>
                </a:solidFill>
                <a:latin typeface="Noto Sans JP"/>
                <a:ea typeface="Noto Sans JP"/>
                <a:cs typeface="Noto Sans JP"/>
                <a:sym typeface="Noto Sans JP"/>
              </a:rPr>
              <a:t>Missed the competition deadline? </a:t>
            </a:r>
            <a:endParaRPr/>
          </a:p>
          <a:p>
            <a:pPr marL="0" lvl="0" indent="0" algn="l" rtl="0">
              <a:lnSpc>
                <a:spcPct val="115000"/>
              </a:lnSpc>
              <a:spcBef>
                <a:spcPts val="0"/>
              </a:spcBef>
              <a:spcAft>
                <a:spcPts val="0"/>
              </a:spcAft>
              <a:buSzPct val="140252"/>
              <a:buNone/>
            </a:pPr>
            <a:endParaRPr sz="1500" b="1">
              <a:solidFill>
                <a:srgbClr val="EFEDED"/>
              </a:solidFill>
              <a:latin typeface="Noto Sans JP"/>
              <a:ea typeface="Noto Sans JP"/>
              <a:cs typeface="Noto Sans JP"/>
              <a:sym typeface="Noto Sans JP"/>
            </a:endParaRPr>
          </a:p>
          <a:p>
            <a:pPr marL="0" lvl="0" indent="0" algn="l" rtl="0">
              <a:lnSpc>
                <a:spcPct val="115000"/>
              </a:lnSpc>
              <a:spcBef>
                <a:spcPts val="0"/>
              </a:spcBef>
              <a:spcAft>
                <a:spcPts val="0"/>
              </a:spcAft>
              <a:buSzPct val="140252"/>
              <a:buNone/>
            </a:pPr>
            <a:r>
              <a:rPr lang="en-GB" sz="1500">
                <a:solidFill>
                  <a:srgbClr val="EFEDED"/>
                </a:solidFill>
                <a:latin typeface="Noto Sans JP"/>
                <a:ea typeface="Noto Sans JP"/>
                <a:cs typeface="Noto Sans JP"/>
                <a:sym typeface="Noto Sans JP"/>
              </a:rPr>
              <a:t>Don’t worry, your kids’ awesome ideas can also be published on the LEGO.com website! Simply </a:t>
            </a:r>
            <a:r>
              <a:rPr lang="en-GB" sz="1500" u="sng">
                <a:solidFill>
                  <a:srgbClr val="FFD400"/>
                </a:solidFill>
                <a:latin typeface="Noto Sans JP"/>
                <a:ea typeface="Noto Sans JP"/>
                <a:cs typeface="Noto Sans JP"/>
                <a:sym typeface="Noto Sans JP"/>
                <a:hlinkClick r:id="rId3">
                  <a:extLst>
                    <a:ext uri="{A12FA001-AC4F-418D-AE19-62706E023703}">
                      <ahyp:hlinkClr xmlns:ahyp="http://schemas.microsoft.com/office/drawing/2018/hyperlinkcolor" val="tx"/>
                    </a:ext>
                  </a:extLst>
                </a:hlinkClick>
              </a:rPr>
              <a:t>upload photos </a:t>
            </a:r>
            <a:r>
              <a:rPr lang="en-GB" sz="1500">
                <a:solidFill>
                  <a:srgbClr val="EFEDED"/>
                </a:solidFill>
                <a:latin typeface="Noto Sans JP"/>
                <a:ea typeface="Noto Sans JP"/>
                <a:cs typeface="Noto Sans JP"/>
                <a:sym typeface="Noto Sans JP"/>
              </a:rPr>
              <a:t>with a 200 character max description of your children’s creations to our Build the Change </a:t>
            </a:r>
            <a:r>
              <a:rPr lang="en-GB" sz="1500" u="sng">
                <a:solidFill>
                  <a:srgbClr val="FFD400"/>
                </a:solidFill>
                <a:latin typeface="Noto Sans JP"/>
                <a:ea typeface="Noto Sans JP"/>
                <a:cs typeface="Noto Sans JP"/>
                <a:sym typeface="Noto Sans JP"/>
                <a:hlinkClick r:id="rId4">
                  <a:extLst>
                    <a:ext uri="{A12FA001-AC4F-418D-AE19-62706E023703}">
                      <ahyp:hlinkClr xmlns:ahyp="http://schemas.microsoft.com/office/drawing/2018/hyperlinkcolor" val="tx"/>
                    </a:ext>
                  </a:extLst>
                </a:hlinkClick>
              </a:rPr>
              <a:t>photo gallery</a:t>
            </a:r>
            <a:r>
              <a:rPr lang="en-GB" sz="1500">
                <a:solidFill>
                  <a:srgbClr val="EFEDED"/>
                </a:solidFill>
                <a:latin typeface="Noto Sans JP"/>
                <a:ea typeface="Noto Sans JP"/>
                <a:cs typeface="Noto Sans JP"/>
                <a:sym typeface="Noto Sans JP"/>
              </a:rPr>
              <a:t>, for the whole world to see! </a:t>
            </a:r>
            <a:endParaRPr/>
          </a:p>
          <a:p>
            <a:pPr marL="0" lvl="0" indent="0" algn="l" rtl="0">
              <a:lnSpc>
                <a:spcPct val="115000"/>
              </a:lnSpc>
              <a:spcBef>
                <a:spcPts val="0"/>
              </a:spcBef>
              <a:spcAft>
                <a:spcPts val="0"/>
              </a:spcAft>
              <a:buSzPct val="140252"/>
              <a:buNone/>
            </a:pPr>
            <a:endParaRPr sz="1500">
              <a:solidFill>
                <a:srgbClr val="EFEDED"/>
              </a:solidFill>
              <a:latin typeface="Noto Sans JP"/>
              <a:ea typeface="Noto Sans JP"/>
              <a:cs typeface="Noto Sans JP"/>
              <a:sym typeface="Noto Sans JP"/>
            </a:endParaRPr>
          </a:p>
          <a:p>
            <a:pPr marL="0" lvl="0" indent="0" algn="l" rtl="0">
              <a:lnSpc>
                <a:spcPct val="115000"/>
              </a:lnSpc>
              <a:spcBef>
                <a:spcPts val="0"/>
              </a:spcBef>
              <a:spcAft>
                <a:spcPts val="0"/>
              </a:spcAft>
              <a:buSzPct val="140252"/>
              <a:buNone/>
            </a:pPr>
            <a:r>
              <a:rPr lang="en-GB" sz="1500">
                <a:solidFill>
                  <a:srgbClr val="EFEDED"/>
                </a:solidFill>
                <a:latin typeface="Noto Sans JP"/>
                <a:ea typeface="Noto Sans JP"/>
                <a:cs typeface="Noto Sans JP"/>
                <a:sym typeface="Noto Sans JP"/>
              </a:rPr>
              <a:t>They might even be our next </a:t>
            </a:r>
            <a:r>
              <a:rPr lang="en-GB" sz="1500" b="1">
                <a:solidFill>
                  <a:srgbClr val="EFEDED"/>
                </a:solidFill>
                <a:latin typeface="Noto Sans JP"/>
                <a:ea typeface="Noto Sans JP"/>
                <a:cs typeface="Noto Sans JP"/>
                <a:sym typeface="Noto Sans JP"/>
              </a:rPr>
              <a:t>Builder of the Week</a:t>
            </a:r>
            <a:r>
              <a:rPr lang="en-GB" sz="1500">
                <a:solidFill>
                  <a:srgbClr val="EFEDED"/>
                </a:solidFill>
                <a:latin typeface="Noto Sans JP"/>
                <a:ea typeface="Noto Sans JP"/>
                <a:cs typeface="Noto Sans JP"/>
                <a:sym typeface="Noto Sans JP"/>
              </a:rPr>
              <a:t>!</a:t>
            </a:r>
            <a:endParaRPr sz="1500">
              <a:solidFill>
                <a:srgbClr val="EFEDED"/>
              </a:solidFill>
              <a:latin typeface="Noto Sans JP"/>
              <a:ea typeface="Noto Sans JP"/>
              <a:cs typeface="Noto Sans JP"/>
              <a:sym typeface="Noto Sans JP"/>
            </a:endParaRPr>
          </a:p>
        </p:txBody>
      </p:sp>
      <p:pic>
        <p:nvPicPr>
          <p:cNvPr id="619" name="Google Shape;619;p40"/>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423325" y="3625795"/>
            <a:ext cx="1153103" cy="1174031"/>
          </a:xfrm>
          <a:prstGeom prst="rect">
            <a:avLst/>
          </a:prstGeom>
          <a:noFill/>
          <a:ln>
            <a:noFill/>
          </a:ln>
        </p:spPr>
      </p:pic>
      <p:pic>
        <p:nvPicPr>
          <p:cNvPr id="620" name="Google Shape;620;p40"/>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21350" y="305162"/>
            <a:ext cx="1266473" cy="496575"/>
          </a:xfrm>
          <a:prstGeom prst="rect">
            <a:avLst/>
          </a:prstGeom>
          <a:noFill/>
          <a:ln>
            <a:noFill/>
          </a:ln>
        </p:spPr>
      </p:pic>
      <p:pic>
        <p:nvPicPr>
          <p:cNvPr id="621" name="Google Shape;621;p40"/>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626571">
            <a:off x="5872850" y="423376"/>
            <a:ext cx="2023500" cy="1828000"/>
          </a:xfrm>
          <a:prstGeom prst="rect">
            <a:avLst/>
          </a:prstGeom>
          <a:noFill/>
          <a:ln w="19050" cap="flat" cmpd="sng">
            <a:solidFill>
              <a:schemeClr val="lt1"/>
            </a:solidFill>
            <a:prstDash val="solid"/>
            <a:round/>
            <a:headEnd type="none" w="sm" len="sm"/>
            <a:tailEnd type="none" w="sm" len="sm"/>
          </a:ln>
        </p:spPr>
      </p:pic>
      <p:sp>
        <p:nvSpPr>
          <p:cNvPr id="622" name="Google Shape;622;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40</a:t>
            </a:fld>
            <a:endParaRPr/>
          </a:p>
        </p:txBody>
      </p:sp>
      <p:pic>
        <p:nvPicPr>
          <p:cNvPr id="623" name="Google Shape;623;p40"/>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rot="419515">
            <a:off x="6998000" y="1353050"/>
            <a:ext cx="1775906" cy="3154800"/>
          </a:xfrm>
          <a:prstGeom prst="rect">
            <a:avLst/>
          </a:prstGeom>
          <a:noFill/>
          <a:ln w="19050" cap="flat" cmpd="sng">
            <a:solidFill>
              <a:schemeClr val="lt1"/>
            </a:solidFill>
            <a:prstDash val="solid"/>
            <a:round/>
            <a:headEnd type="none" w="sm" len="sm"/>
            <a:tailEnd type="none" w="sm" len="sm"/>
          </a:ln>
        </p:spPr>
      </p:pic>
      <p:pic>
        <p:nvPicPr>
          <p:cNvPr id="624" name="Google Shape;624;p40"/>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rot="376787">
            <a:off x="5513093" y="3367726"/>
            <a:ext cx="1668195" cy="1435822"/>
          </a:xfrm>
          <a:prstGeom prst="rect">
            <a:avLst/>
          </a:prstGeom>
          <a:noFill/>
          <a:ln w="19050" cap="flat" cmpd="sng">
            <a:solidFill>
              <a:schemeClr val="lt1"/>
            </a:solidFill>
            <a:prstDash val="solid"/>
            <a:round/>
            <a:headEnd type="none" w="sm" len="sm"/>
            <a:tailEnd type="none" w="sm" len="sm"/>
          </a:ln>
        </p:spPr>
      </p:pic>
      <p:sp>
        <p:nvSpPr>
          <p:cNvPr id="625" name="Google Shape;625;p40"/>
          <p:cNvSpPr txBox="1"/>
          <p:nvPr/>
        </p:nvSpPr>
        <p:spPr>
          <a:xfrm>
            <a:off x="1787823" y="3600972"/>
            <a:ext cx="2653548" cy="1174031"/>
          </a:xfrm>
          <a:prstGeom prst="rect">
            <a:avLst/>
          </a:prstGeom>
          <a:noFill/>
          <a:ln>
            <a:noFill/>
          </a:ln>
        </p:spPr>
        <p:txBody>
          <a:bodyPr spcFirstLastPara="1" wrap="square" lIns="91425" tIns="91425" rIns="91425" bIns="91425" anchor="t" anchorCtr="0">
            <a:normAutofit/>
          </a:bodyPr>
          <a:lstStyle/>
          <a:p>
            <a:pPr marL="0" marR="0" lvl="0" indent="0" algn="l" rtl="0">
              <a:lnSpc>
                <a:spcPct val="115000"/>
              </a:lnSpc>
              <a:spcBef>
                <a:spcPts val="0"/>
              </a:spcBef>
              <a:spcAft>
                <a:spcPts val="0"/>
              </a:spcAft>
              <a:buClr>
                <a:schemeClr val="dk2"/>
              </a:buClr>
              <a:buSzPts val="1946"/>
              <a:buFont typeface="Arial"/>
              <a:buNone/>
            </a:pPr>
            <a:r>
              <a:rPr lang="en-GB" sz="1500" b="0" i="0" u="none" strike="noStrike" cap="none">
                <a:solidFill>
                  <a:srgbClr val="EFEDED"/>
                </a:solidFill>
                <a:latin typeface="Noto Sans JP"/>
                <a:ea typeface="Noto Sans JP"/>
                <a:cs typeface="Noto Sans JP"/>
                <a:sym typeface="Noto Sans JP"/>
              </a:rPr>
              <a:t>Scan the QR code with a camera to start uploading.</a:t>
            </a:r>
            <a:endParaRPr sz="1400" b="0" i="0" u="none" strike="noStrike" cap="none">
              <a:solidFill>
                <a:srgbClr val="000000"/>
              </a:solidFill>
              <a:latin typeface="Arial"/>
              <a:ea typeface="Arial"/>
              <a:cs typeface="Arial"/>
              <a:sym typeface="Arial"/>
            </a:endParaRPr>
          </a:p>
        </p:txBody>
      </p:sp>
      <p:pic>
        <p:nvPicPr>
          <p:cNvPr id="626" name="Google Shape;626;p40"/>
          <p:cNvPicPr preferRelativeResize="0"/>
          <p:nvPr/>
        </p:nvPicPr>
        <p:blipFill rotWithShape="1">
          <a:blip r:embed="rId10">
            <a:alphaModFix/>
          </a:blip>
          <a:srcRect/>
          <a:stretch/>
        </p:blipFill>
        <p:spPr>
          <a:xfrm>
            <a:off x="536312" y="3749250"/>
            <a:ext cx="927125" cy="9271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41"/>
          <p:cNvSpPr/>
          <p:nvPr/>
        </p:nvSpPr>
        <p:spPr>
          <a:xfrm>
            <a:off x="-2831475" y="0"/>
            <a:ext cx="103515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41"/>
          <p:cNvSpPr/>
          <p:nvPr/>
        </p:nvSpPr>
        <p:spPr>
          <a:xfrm>
            <a:off x="5865425" y="0"/>
            <a:ext cx="6699600" cy="51435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41"/>
          <p:cNvSpPr txBox="1">
            <a:spLocks noGrp="1"/>
          </p:cNvSpPr>
          <p:nvPr>
            <p:ph type="subTitle" idx="4294967295"/>
          </p:nvPr>
        </p:nvSpPr>
        <p:spPr>
          <a:xfrm>
            <a:off x="1377000" y="2175450"/>
            <a:ext cx="8520600" cy="79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800"/>
              <a:buFont typeface="Arial"/>
              <a:buNone/>
            </a:pPr>
            <a:r>
              <a:rPr lang="en-GB" sz="5800" b="1" i="0" u="none" strike="noStrike" cap="none">
                <a:solidFill>
                  <a:srgbClr val="FFD400"/>
                </a:solidFill>
                <a:latin typeface="Noto Sans JP"/>
                <a:ea typeface="Noto Sans JP"/>
                <a:cs typeface="Noto Sans JP"/>
                <a:sym typeface="Noto Sans JP"/>
              </a:rPr>
              <a:t>Appendix</a:t>
            </a:r>
            <a:endParaRPr sz="5800" b="1" i="0" u="none" strike="noStrike" cap="none">
              <a:solidFill>
                <a:srgbClr val="FFD400"/>
              </a:solidFill>
              <a:latin typeface="Noto Sans JP"/>
              <a:ea typeface="Noto Sans JP"/>
              <a:cs typeface="Noto Sans JP"/>
              <a:sym typeface="Noto Sans JP"/>
            </a:endParaRPr>
          </a:p>
        </p:txBody>
      </p:sp>
      <p:pic>
        <p:nvPicPr>
          <p:cNvPr id="634" name="Google Shape;634;p41" title="diverse-minifigs-with-megaphones-01-RGB-transparent-50%.png"/>
          <p:cNvPicPr preferRelativeResize="0"/>
          <p:nvPr/>
        </p:nvPicPr>
        <p:blipFill rotWithShape="1">
          <a:blip r:embed="rId3" cstate="print">
            <a:alphaModFix/>
            <a:extLst>
              <a:ext uri="{28A0092B-C50C-407E-A947-70E740481C1C}">
                <a14:useLocalDpi xmlns:a14="http://schemas.microsoft.com/office/drawing/2010/main"/>
              </a:ext>
            </a:extLst>
          </a:blip>
          <a:srcRect l="-4754" b="-812"/>
          <a:stretch/>
        </p:blipFill>
        <p:spPr>
          <a:xfrm>
            <a:off x="3804800" y="-397275"/>
            <a:ext cx="6276675" cy="5143501"/>
          </a:xfrm>
          <a:prstGeom prst="rect">
            <a:avLst/>
          </a:prstGeom>
          <a:noFill/>
          <a:ln>
            <a:noFill/>
          </a:ln>
        </p:spPr>
      </p:pic>
      <p:pic>
        <p:nvPicPr>
          <p:cNvPr id="635" name="Google Shape;635;p4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496826" y="763900"/>
            <a:ext cx="1573750" cy="617049"/>
          </a:xfrm>
          <a:prstGeom prst="rect">
            <a:avLst/>
          </a:prstGeom>
          <a:noFill/>
          <a:ln>
            <a:noFill/>
          </a:ln>
        </p:spPr>
      </p:pic>
      <p:pic>
        <p:nvPicPr>
          <p:cNvPr id="636" name="Google Shape;636;p4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637" name="Google Shape;637;p41"/>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38" name="Google Shape;638;p41"/>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sp>
        <p:nvSpPr>
          <p:cNvPr id="639" name="Google Shape;639;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44" name="Google Shape;644;p42"/>
          <p:cNvPicPr preferRelativeResize="0"/>
          <p:nvPr/>
        </p:nvPicPr>
        <p:blipFill rotWithShape="1">
          <a:blip r:embed="rId3">
            <a:alphaModFix/>
          </a:blip>
          <a:srcRect/>
          <a:stretch/>
        </p:blipFill>
        <p:spPr>
          <a:xfrm>
            <a:off x="907000" y="2879148"/>
            <a:ext cx="3091100" cy="2130503"/>
          </a:xfrm>
          <a:prstGeom prst="rect">
            <a:avLst/>
          </a:prstGeom>
          <a:noFill/>
          <a:ln>
            <a:noFill/>
          </a:ln>
        </p:spPr>
      </p:pic>
      <p:pic>
        <p:nvPicPr>
          <p:cNvPr id="645" name="Google Shape;645;p42"/>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4158050" y="2955348"/>
            <a:ext cx="2956650" cy="2090607"/>
          </a:xfrm>
          <a:prstGeom prst="rect">
            <a:avLst/>
          </a:prstGeom>
          <a:noFill/>
          <a:ln>
            <a:noFill/>
          </a:ln>
        </p:spPr>
      </p:pic>
      <p:sp>
        <p:nvSpPr>
          <p:cNvPr id="646" name="Google Shape;646;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42</a:t>
            </a:fld>
            <a:endParaRPr/>
          </a:p>
        </p:txBody>
      </p:sp>
      <p:pic>
        <p:nvPicPr>
          <p:cNvPr id="647" name="Google Shape;647;p42"/>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3998093" y="878411"/>
            <a:ext cx="2956664" cy="2021003"/>
          </a:xfrm>
          <a:prstGeom prst="rect">
            <a:avLst/>
          </a:prstGeom>
          <a:noFill/>
          <a:ln>
            <a:noFill/>
          </a:ln>
        </p:spPr>
      </p:pic>
      <p:pic>
        <p:nvPicPr>
          <p:cNvPr id="648" name="Google Shape;648;p42"/>
          <p:cNvPicPr preferRelativeResize="0"/>
          <p:nvPr/>
        </p:nvPicPr>
        <p:blipFill rotWithShape="1">
          <a:blip r:embed="rId6" cstate="print">
            <a:alphaModFix/>
            <a:extLst>
              <a:ext uri="{28A0092B-C50C-407E-A947-70E740481C1C}">
                <a14:useLocalDpi xmlns:a14="http://schemas.microsoft.com/office/drawing/2010/main"/>
              </a:ext>
            </a:extLst>
          </a:blip>
          <a:srcRect b="2181"/>
          <a:stretch/>
        </p:blipFill>
        <p:spPr>
          <a:xfrm>
            <a:off x="985677" y="854538"/>
            <a:ext cx="3060753" cy="2048459"/>
          </a:xfrm>
          <a:prstGeom prst="rect">
            <a:avLst/>
          </a:prstGeom>
          <a:noFill/>
          <a:ln>
            <a:noFill/>
          </a:ln>
        </p:spPr>
      </p:pic>
      <p:sp>
        <p:nvSpPr>
          <p:cNvPr id="649" name="Google Shape;649;p42"/>
          <p:cNvSpPr/>
          <p:nvPr/>
        </p:nvSpPr>
        <p:spPr>
          <a:xfrm>
            <a:off x="-1001700" y="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42"/>
          <p:cNvSpPr/>
          <p:nvPr/>
        </p:nvSpPr>
        <p:spPr>
          <a:xfrm>
            <a:off x="6742700" y="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51" name="Google Shape;651;p42"/>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652" name="Google Shape;652;p42"/>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653" name="Google Shape;653;p42"/>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54" name="Google Shape;654;p42"/>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p43"/>
          <p:cNvPicPr preferRelativeResize="0"/>
          <p:nvPr/>
        </p:nvPicPr>
        <p:blipFill rotWithShape="1">
          <a:blip r:embed="rId3">
            <a:alphaModFix/>
          </a:blip>
          <a:srcRect/>
          <a:stretch/>
        </p:blipFill>
        <p:spPr>
          <a:xfrm>
            <a:off x="521350" y="894002"/>
            <a:ext cx="6873363" cy="4157223"/>
          </a:xfrm>
          <a:prstGeom prst="rect">
            <a:avLst/>
          </a:prstGeom>
          <a:noFill/>
          <a:ln>
            <a:noFill/>
          </a:ln>
        </p:spPr>
      </p:pic>
      <p:sp>
        <p:nvSpPr>
          <p:cNvPr id="660" name="Google Shape;660;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43</a:t>
            </a:fld>
            <a:endParaRPr/>
          </a:p>
        </p:txBody>
      </p:sp>
      <p:sp>
        <p:nvSpPr>
          <p:cNvPr id="661" name="Google Shape;661;p43"/>
          <p:cNvSpPr/>
          <p:nvPr/>
        </p:nvSpPr>
        <p:spPr>
          <a:xfrm>
            <a:off x="-1001700" y="10053"/>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43"/>
          <p:cNvSpPr/>
          <p:nvPr/>
        </p:nvSpPr>
        <p:spPr>
          <a:xfrm>
            <a:off x="6742700" y="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63" name="Google Shape;663;p4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1350" y="162865"/>
            <a:ext cx="1266473" cy="496575"/>
          </a:xfrm>
          <a:prstGeom prst="rect">
            <a:avLst/>
          </a:prstGeom>
          <a:noFill/>
          <a:ln>
            <a:noFill/>
          </a:ln>
        </p:spPr>
      </p:pic>
      <p:pic>
        <p:nvPicPr>
          <p:cNvPr id="664" name="Google Shape;664;p4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665" name="Google Shape;665;p43"/>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66" name="Google Shape;666;p43"/>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pic>
        <p:nvPicPr>
          <p:cNvPr id="671" name="Google Shape;671;p44"/>
          <p:cNvPicPr preferRelativeResize="0"/>
          <p:nvPr/>
        </p:nvPicPr>
        <p:blipFill rotWithShape="1">
          <a:blip r:embed="rId3">
            <a:alphaModFix/>
          </a:blip>
          <a:srcRect/>
          <a:stretch/>
        </p:blipFill>
        <p:spPr>
          <a:xfrm>
            <a:off x="545144" y="868656"/>
            <a:ext cx="6804991" cy="4122444"/>
          </a:xfrm>
          <a:prstGeom prst="rect">
            <a:avLst/>
          </a:prstGeom>
          <a:noFill/>
          <a:ln>
            <a:noFill/>
          </a:ln>
        </p:spPr>
      </p:pic>
      <p:sp>
        <p:nvSpPr>
          <p:cNvPr id="672" name="Google Shape;672;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44</a:t>
            </a:fld>
            <a:endParaRPr/>
          </a:p>
        </p:txBody>
      </p:sp>
      <p:sp>
        <p:nvSpPr>
          <p:cNvPr id="673" name="Google Shape;673;p44"/>
          <p:cNvSpPr/>
          <p:nvPr/>
        </p:nvSpPr>
        <p:spPr>
          <a:xfrm>
            <a:off x="-1001700" y="10053"/>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44"/>
          <p:cNvSpPr/>
          <p:nvPr/>
        </p:nvSpPr>
        <p:spPr>
          <a:xfrm>
            <a:off x="6742700" y="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75" name="Google Shape;675;p4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1350" y="162865"/>
            <a:ext cx="1266473" cy="496575"/>
          </a:xfrm>
          <a:prstGeom prst="rect">
            <a:avLst/>
          </a:prstGeom>
          <a:noFill/>
          <a:ln>
            <a:noFill/>
          </a:ln>
        </p:spPr>
      </p:pic>
      <p:pic>
        <p:nvPicPr>
          <p:cNvPr id="676" name="Google Shape;676;p44"/>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677" name="Google Shape;677;p44"/>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78" name="Google Shape;678;p44"/>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p4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54100" y="2895975"/>
            <a:ext cx="4700698" cy="2644151"/>
          </a:xfrm>
          <a:prstGeom prst="rect">
            <a:avLst/>
          </a:prstGeom>
          <a:noFill/>
          <a:ln>
            <a:noFill/>
          </a:ln>
        </p:spPr>
      </p:pic>
      <p:sp>
        <p:nvSpPr>
          <p:cNvPr id="684" name="Google Shape;684;p45"/>
          <p:cNvSpPr txBox="1">
            <a:spLocks noGrp="1"/>
          </p:cNvSpPr>
          <p:nvPr>
            <p:ph type="title"/>
          </p:nvPr>
        </p:nvSpPr>
        <p:spPr>
          <a:xfrm>
            <a:off x="311700" y="10854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217C3C"/>
                </a:solidFill>
                <a:latin typeface="Noto Sans JP"/>
                <a:ea typeface="Noto Sans JP"/>
                <a:cs typeface="Noto Sans JP"/>
                <a:sym typeface="Noto Sans JP"/>
              </a:rPr>
              <a:t>Team roles</a:t>
            </a:r>
            <a:endParaRPr sz="3120" b="1">
              <a:solidFill>
                <a:srgbClr val="217C3C"/>
              </a:solidFill>
              <a:latin typeface="Noto Sans JP"/>
              <a:ea typeface="Noto Sans JP"/>
              <a:cs typeface="Noto Sans JP"/>
              <a:sym typeface="Noto Sans JP"/>
            </a:endParaRPr>
          </a:p>
        </p:txBody>
      </p:sp>
      <p:sp>
        <p:nvSpPr>
          <p:cNvPr id="685" name="Google Shape;685;p45"/>
          <p:cNvSpPr txBox="1">
            <a:spLocks noGrp="1"/>
          </p:cNvSpPr>
          <p:nvPr>
            <p:ph type="body" idx="1"/>
          </p:nvPr>
        </p:nvSpPr>
        <p:spPr>
          <a:xfrm>
            <a:off x="379075" y="1727100"/>
            <a:ext cx="40083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GB" sz="1500" b="1">
                <a:solidFill>
                  <a:srgbClr val="217C3C"/>
                </a:solidFill>
                <a:latin typeface="Noto Sans JP"/>
                <a:ea typeface="Noto Sans JP"/>
                <a:cs typeface="Noto Sans JP"/>
                <a:sym typeface="Noto Sans JP"/>
              </a:rPr>
              <a:t>Presenter</a:t>
            </a:r>
            <a:br>
              <a:rPr lang="en-GB" sz="1500" b="1">
                <a:solidFill>
                  <a:schemeClr val="dk1"/>
                </a:solidFill>
                <a:latin typeface="Noto Sans JP"/>
                <a:ea typeface="Noto Sans JP"/>
                <a:cs typeface="Noto Sans JP"/>
                <a:sym typeface="Noto Sans JP"/>
              </a:rPr>
            </a:br>
            <a:r>
              <a:rPr lang="en-GB" sz="1500">
                <a:solidFill>
                  <a:schemeClr val="dk1"/>
                </a:solidFill>
                <a:latin typeface="Noto Sans JP"/>
                <a:ea typeface="Noto Sans JP"/>
                <a:cs typeface="Noto Sans JP"/>
                <a:sym typeface="Noto Sans JP"/>
              </a:rPr>
              <a:t>The presenter gets to show off </a:t>
            </a:r>
            <a:br>
              <a:rPr lang="en-GB" sz="1500">
                <a:solidFill>
                  <a:schemeClr val="dk1"/>
                </a:solidFill>
                <a:latin typeface="Noto Sans JP"/>
                <a:ea typeface="Noto Sans JP"/>
                <a:cs typeface="Noto Sans JP"/>
                <a:sym typeface="Noto Sans JP"/>
              </a:rPr>
            </a:br>
            <a:r>
              <a:rPr lang="en-GB" sz="1500">
                <a:solidFill>
                  <a:schemeClr val="dk1"/>
                </a:solidFill>
                <a:latin typeface="Noto Sans JP"/>
                <a:ea typeface="Noto Sans JP"/>
                <a:cs typeface="Noto Sans JP"/>
                <a:sym typeface="Noto Sans JP"/>
              </a:rPr>
              <a:t>the team's amazing work to </a:t>
            </a:r>
            <a:br>
              <a:rPr lang="en-GB" sz="1500">
                <a:solidFill>
                  <a:schemeClr val="dk1"/>
                </a:solidFill>
                <a:latin typeface="Noto Sans JP"/>
                <a:ea typeface="Noto Sans JP"/>
                <a:cs typeface="Noto Sans JP"/>
                <a:sym typeface="Noto Sans JP"/>
              </a:rPr>
            </a:br>
            <a:r>
              <a:rPr lang="en-GB" sz="1500">
                <a:solidFill>
                  <a:schemeClr val="dk1"/>
                </a:solidFill>
                <a:latin typeface="Noto Sans JP"/>
                <a:ea typeface="Noto Sans JP"/>
                <a:cs typeface="Noto Sans JP"/>
                <a:sym typeface="Noto Sans JP"/>
              </a:rPr>
              <a:t>the class.</a:t>
            </a:r>
            <a:endParaRPr sz="1500">
              <a:solidFill>
                <a:schemeClr val="dk1"/>
              </a:solidFill>
              <a:latin typeface="Noto Sans JP"/>
              <a:ea typeface="Noto Sans JP"/>
              <a:cs typeface="Noto Sans JP"/>
              <a:sym typeface="Noto Sans JP"/>
            </a:endParaRPr>
          </a:p>
          <a:p>
            <a:pPr marL="0" lvl="0" indent="0" algn="l" rtl="0">
              <a:lnSpc>
                <a:spcPct val="115000"/>
              </a:lnSpc>
              <a:spcBef>
                <a:spcPts val="1200"/>
              </a:spcBef>
              <a:spcAft>
                <a:spcPts val="1200"/>
              </a:spcAft>
              <a:buSzPts val="1800"/>
              <a:buNone/>
            </a:pPr>
            <a:endParaRPr sz="2200" b="1">
              <a:latin typeface="Noto Sans JP"/>
              <a:ea typeface="Noto Sans JP"/>
              <a:cs typeface="Noto Sans JP"/>
              <a:sym typeface="Noto Sans JP"/>
            </a:endParaRPr>
          </a:p>
        </p:txBody>
      </p:sp>
      <p:sp>
        <p:nvSpPr>
          <p:cNvPr id="686" name="Google Shape;686;p45"/>
          <p:cNvSpPr/>
          <p:nvPr/>
        </p:nvSpPr>
        <p:spPr>
          <a:xfrm>
            <a:off x="-1001700" y="0"/>
            <a:ext cx="10351500" cy="8022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45"/>
          <p:cNvSpPr/>
          <p:nvPr/>
        </p:nvSpPr>
        <p:spPr>
          <a:xfrm>
            <a:off x="6742700" y="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8" name="Google Shape;688;p4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689" name="Google Shape;689;p4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690" name="Google Shape;690;p45"/>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91" name="Google Shape;691;p45"/>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sp>
        <p:nvSpPr>
          <p:cNvPr id="692" name="Google Shape;692;p45"/>
          <p:cNvSpPr txBox="1"/>
          <p:nvPr/>
        </p:nvSpPr>
        <p:spPr>
          <a:xfrm>
            <a:off x="4770900" y="1714950"/>
            <a:ext cx="4061400" cy="3440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GB" sz="1500" b="1" i="0" u="none" strike="noStrike" cap="none">
                <a:solidFill>
                  <a:srgbClr val="217C3C"/>
                </a:solidFill>
                <a:latin typeface="Noto Sans JP"/>
                <a:ea typeface="Noto Sans JP"/>
                <a:cs typeface="Noto Sans JP"/>
                <a:sym typeface="Noto Sans JP"/>
              </a:rPr>
              <a:t>Writer</a:t>
            </a:r>
            <a:br>
              <a:rPr lang="en-GB" sz="1500" b="1" i="0" u="none" strike="noStrike" cap="none">
                <a:solidFill>
                  <a:schemeClr val="dk1"/>
                </a:solidFill>
                <a:latin typeface="Noto Sans JP"/>
                <a:ea typeface="Noto Sans JP"/>
                <a:cs typeface="Noto Sans JP"/>
                <a:sym typeface="Noto Sans JP"/>
              </a:rPr>
            </a:br>
            <a:r>
              <a:rPr lang="en-GB" sz="1500" b="0" i="0" u="none" strike="noStrike" cap="none">
                <a:solidFill>
                  <a:schemeClr val="dk1"/>
                </a:solidFill>
                <a:latin typeface="Noto Sans JP"/>
                <a:ea typeface="Noto Sans JP"/>
                <a:cs typeface="Noto Sans JP"/>
                <a:sym typeface="Noto Sans JP"/>
              </a:rPr>
              <a:t>The writer explains the team's ideas </a:t>
            </a:r>
            <a:br>
              <a:rPr lang="en-GB" sz="1500" b="0" i="0" u="none" strike="noStrike" cap="none">
                <a:solidFill>
                  <a:schemeClr val="dk1"/>
                </a:solidFill>
                <a:latin typeface="Noto Sans JP"/>
                <a:ea typeface="Noto Sans JP"/>
                <a:cs typeface="Noto Sans JP"/>
                <a:sym typeface="Noto Sans JP"/>
              </a:rPr>
            </a:br>
            <a:r>
              <a:rPr lang="en-GB" sz="1500" b="0" i="0" u="none" strike="noStrike" cap="none">
                <a:solidFill>
                  <a:schemeClr val="dk1"/>
                </a:solidFill>
                <a:latin typeface="Noto Sans JP"/>
                <a:ea typeface="Noto Sans JP"/>
                <a:cs typeface="Noto Sans JP"/>
                <a:sym typeface="Noto Sans JP"/>
              </a:rPr>
              <a:t>in the best words possible.</a:t>
            </a:r>
            <a:endParaRPr sz="1500" b="0" i="0" u="none" strike="noStrike" cap="none">
              <a:solidFill>
                <a:schemeClr val="dk1"/>
              </a:solidFill>
              <a:latin typeface="Noto Sans JP"/>
              <a:ea typeface="Noto Sans JP"/>
              <a:cs typeface="Noto Sans JP"/>
              <a:sym typeface="Noto Sans JP"/>
            </a:endParaRPr>
          </a:p>
          <a:p>
            <a:pPr marL="0" marR="0" lvl="0" indent="0" algn="l" rtl="0">
              <a:lnSpc>
                <a:spcPct val="115000"/>
              </a:lnSpc>
              <a:spcBef>
                <a:spcPts val="1200"/>
              </a:spcBef>
              <a:spcAft>
                <a:spcPts val="0"/>
              </a:spcAft>
              <a:buClr>
                <a:schemeClr val="dk1"/>
              </a:buClr>
              <a:buSzPts val="1100"/>
              <a:buFont typeface="Arial"/>
              <a:buNone/>
            </a:pPr>
            <a:r>
              <a:rPr lang="en-GB" sz="1500" b="1" i="0" u="none" strike="noStrike" cap="none">
                <a:solidFill>
                  <a:srgbClr val="217C3C"/>
                </a:solidFill>
                <a:latin typeface="Noto Sans JP"/>
                <a:ea typeface="Noto Sans JP"/>
                <a:cs typeface="Noto Sans JP"/>
                <a:sym typeface="Noto Sans JP"/>
              </a:rPr>
              <a:t>Designer</a:t>
            </a:r>
            <a:br>
              <a:rPr lang="en-GB" sz="1500" b="1" i="0" u="none" strike="noStrike" cap="none">
                <a:solidFill>
                  <a:schemeClr val="dk1"/>
                </a:solidFill>
                <a:latin typeface="Noto Sans JP"/>
                <a:ea typeface="Noto Sans JP"/>
                <a:cs typeface="Noto Sans JP"/>
                <a:sym typeface="Noto Sans JP"/>
              </a:rPr>
            </a:br>
            <a:r>
              <a:rPr lang="en-GB" sz="1500" b="0" i="0" u="none" strike="noStrike" cap="none">
                <a:solidFill>
                  <a:schemeClr val="dk1"/>
                </a:solidFill>
                <a:latin typeface="Noto Sans JP"/>
                <a:ea typeface="Noto Sans JP"/>
                <a:cs typeface="Noto Sans JP"/>
                <a:sym typeface="Noto Sans JP"/>
              </a:rPr>
              <a:t>The designer creates and improves the team's awesome drawings.</a:t>
            </a:r>
            <a:endParaRPr sz="1500" b="0" i="0" u="none" strike="noStrike" cap="none">
              <a:solidFill>
                <a:schemeClr val="dk1"/>
              </a:solidFill>
              <a:latin typeface="Noto Sans JP"/>
              <a:ea typeface="Noto Sans JP"/>
              <a:cs typeface="Noto Sans JP"/>
              <a:sym typeface="Noto Sans JP"/>
            </a:endParaRPr>
          </a:p>
          <a:p>
            <a:pPr marL="0" marR="0" lvl="0" indent="0" algn="l" rtl="0">
              <a:lnSpc>
                <a:spcPct val="115000"/>
              </a:lnSpc>
              <a:spcBef>
                <a:spcPts val="1200"/>
              </a:spcBef>
              <a:spcAft>
                <a:spcPts val="1200"/>
              </a:spcAft>
              <a:buClr>
                <a:schemeClr val="dk1"/>
              </a:buClr>
              <a:buSzPts val="1100"/>
              <a:buFont typeface="Arial"/>
              <a:buNone/>
            </a:pPr>
            <a:r>
              <a:rPr lang="en-GB" sz="1500" b="1" i="0" u="none" strike="noStrike" cap="none">
                <a:solidFill>
                  <a:srgbClr val="217C3C"/>
                </a:solidFill>
                <a:latin typeface="Noto Sans JP"/>
                <a:ea typeface="Noto Sans JP"/>
                <a:cs typeface="Noto Sans JP"/>
                <a:sym typeface="Noto Sans JP"/>
              </a:rPr>
              <a:t>Builder</a:t>
            </a:r>
            <a:br>
              <a:rPr lang="en-GB" sz="1500" b="1" i="0" u="none" strike="noStrike" cap="none">
                <a:solidFill>
                  <a:schemeClr val="dk1"/>
                </a:solidFill>
                <a:latin typeface="Noto Sans JP"/>
                <a:ea typeface="Noto Sans JP"/>
                <a:cs typeface="Noto Sans JP"/>
                <a:sym typeface="Noto Sans JP"/>
              </a:rPr>
            </a:br>
            <a:r>
              <a:rPr lang="en-GB" sz="1500" b="0" i="0" u="none" strike="noStrike" cap="none">
                <a:solidFill>
                  <a:schemeClr val="dk1"/>
                </a:solidFill>
                <a:latin typeface="Noto Sans JP"/>
                <a:ea typeface="Noto Sans JP"/>
                <a:cs typeface="Noto Sans JP"/>
                <a:sym typeface="Noto Sans JP"/>
              </a:rPr>
              <a:t>The builder brings the design to life </a:t>
            </a:r>
            <a:br>
              <a:rPr lang="en-GB" sz="1500" b="0" i="0" u="none" strike="noStrike" cap="none">
                <a:solidFill>
                  <a:schemeClr val="dk1"/>
                </a:solidFill>
                <a:latin typeface="Noto Sans JP"/>
                <a:ea typeface="Noto Sans JP"/>
                <a:cs typeface="Noto Sans JP"/>
                <a:sym typeface="Noto Sans JP"/>
              </a:rPr>
            </a:br>
            <a:r>
              <a:rPr lang="en-GB" sz="1500" b="0" i="0" u="none" strike="noStrike" cap="none">
                <a:solidFill>
                  <a:schemeClr val="dk1"/>
                </a:solidFill>
                <a:latin typeface="Noto Sans JP"/>
                <a:ea typeface="Noto Sans JP"/>
                <a:cs typeface="Noto Sans JP"/>
                <a:sym typeface="Noto Sans JP"/>
              </a:rPr>
              <a:t>with a cool model.</a:t>
            </a:r>
            <a:endParaRPr sz="1800" b="0" i="0" u="none" strike="noStrike" cap="none">
              <a:solidFill>
                <a:schemeClr val="dk2"/>
              </a:solidFill>
              <a:latin typeface="Arial"/>
              <a:ea typeface="Arial"/>
              <a:cs typeface="Arial"/>
              <a:sym typeface="Arial"/>
            </a:endParaRPr>
          </a:p>
        </p:txBody>
      </p:sp>
      <p:sp>
        <p:nvSpPr>
          <p:cNvPr id="693" name="Google Shape;693;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45</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5</a:t>
            </a:fld>
            <a:endParaRPr/>
          </a:p>
        </p:txBody>
      </p:sp>
      <p:sp>
        <p:nvSpPr>
          <p:cNvPr id="107" name="Google Shape;107;p5"/>
          <p:cNvSpPr/>
          <p:nvPr/>
        </p:nvSpPr>
        <p:spPr>
          <a:xfrm>
            <a:off x="-2413500" y="447920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5"/>
          <p:cNvSpPr/>
          <p:nvPr/>
        </p:nvSpPr>
        <p:spPr>
          <a:xfrm>
            <a:off x="5330900" y="447920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9" name="Google Shape;109;p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437467" y="4575700"/>
            <a:ext cx="333455" cy="333450"/>
          </a:xfrm>
          <a:prstGeom prst="rect">
            <a:avLst/>
          </a:prstGeom>
          <a:noFill/>
          <a:ln>
            <a:noFill/>
          </a:ln>
        </p:spPr>
      </p:pic>
      <p:sp>
        <p:nvSpPr>
          <p:cNvPr id="110" name="Google Shape;110;p5"/>
          <p:cNvSpPr/>
          <p:nvPr/>
        </p:nvSpPr>
        <p:spPr>
          <a:xfrm>
            <a:off x="7630772" y="4585940"/>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1" name="Google Shape;111;p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630748" y="4591388"/>
            <a:ext cx="695004" cy="302075"/>
          </a:xfrm>
          <a:prstGeom prst="rect">
            <a:avLst/>
          </a:prstGeom>
          <a:noFill/>
          <a:ln w="9525" cap="flat" cmpd="sng">
            <a:solidFill>
              <a:srgbClr val="FFFFFF"/>
            </a:solidFill>
            <a:prstDash val="solid"/>
            <a:round/>
            <a:headEnd type="none" w="sm" len="sm"/>
            <a:tailEnd type="none" w="sm" len="sm"/>
          </a:ln>
        </p:spPr>
      </p:pic>
      <p:pic>
        <p:nvPicPr>
          <p:cNvPr id="112" name="Google Shape;112;p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35950" y="4575712"/>
            <a:ext cx="850452" cy="333450"/>
          </a:xfrm>
          <a:prstGeom prst="rect">
            <a:avLst/>
          </a:prstGeom>
          <a:noFill/>
          <a:ln>
            <a:noFill/>
          </a:ln>
        </p:spPr>
      </p:pic>
      <p:pic>
        <p:nvPicPr>
          <p:cNvPr id="113" name="Google Shape;113;p5" title="pexels-seyiram-5692428.jpg"/>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368353" y="77475"/>
            <a:ext cx="3291218" cy="2193627"/>
          </a:xfrm>
          <a:prstGeom prst="rect">
            <a:avLst/>
          </a:prstGeom>
          <a:noFill/>
          <a:ln>
            <a:noFill/>
          </a:ln>
        </p:spPr>
      </p:pic>
      <p:pic>
        <p:nvPicPr>
          <p:cNvPr id="114" name="Google Shape;114;p5" title="pexels-valentin-808934417-31027804.jpg"/>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111625" y="-248425"/>
            <a:ext cx="2804474" cy="3939333"/>
          </a:xfrm>
          <a:prstGeom prst="rect">
            <a:avLst/>
          </a:prstGeom>
          <a:noFill/>
          <a:ln>
            <a:noFill/>
          </a:ln>
        </p:spPr>
      </p:pic>
      <p:pic>
        <p:nvPicPr>
          <p:cNvPr id="115" name="Google Shape;115;p5" title="pexels-tomfisk-1291448.jpg"/>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5368350" y="2444177"/>
            <a:ext cx="3291223" cy="1848099"/>
          </a:xfrm>
          <a:prstGeom prst="rect">
            <a:avLst/>
          </a:prstGeom>
          <a:noFill/>
          <a:ln>
            <a:noFill/>
          </a:ln>
        </p:spPr>
      </p:pic>
      <p:pic>
        <p:nvPicPr>
          <p:cNvPr id="116" name="Google Shape;116;p5" title="pexels-lukafernandes-14259025.jpg"/>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3032326" y="2168895"/>
            <a:ext cx="2219787" cy="1522007"/>
          </a:xfrm>
          <a:prstGeom prst="rect">
            <a:avLst/>
          </a:prstGeom>
          <a:noFill/>
          <a:ln>
            <a:noFill/>
          </a:ln>
        </p:spPr>
      </p:pic>
      <p:pic>
        <p:nvPicPr>
          <p:cNvPr id="117" name="Google Shape;117;p5" title="pexels-norma-mortenson-8457444.jpg"/>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3032325" y="-1248775"/>
            <a:ext cx="2219787" cy="3330504"/>
          </a:xfrm>
          <a:prstGeom prst="rect">
            <a:avLst/>
          </a:prstGeom>
          <a:noFill/>
          <a:ln>
            <a:noFill/>
          </a:ln>
        </p:spPr>
      </p:pic>
      <p:sp>
        <p:nvSpPr>
          <p:cNvPr id="118" name="Google Shape;118;p5"/>
          <p:cNvSpPr/>
          <p:nvPr/>
        </p:nvSpPr>
        <p:spPr>
          <a:xfrm>
            <a:off x="8256275" y="4336275"/>
            <a:ext cx="401100" cy="111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JP"/>
              <a:ea typeface="Noto Sans JP"/>
              <a:cs typeface="Noto Sans JP"/>
              <a:sym typeface="Noto Sans JP"/>
            </a:endParaRPr>
          </a:p>
        </p:txBody>
      </p:sp>
      <p:sp>
        <p:nvSpPr>
          <p:cNvPr id="119" name="Google Shape;119;p5"/>
          <p:cNvSpPr txBox="1"/>
          <p:nvPr/>
        </p:nvSpPr>
        <p:spPr>
          <a:xfrm>
            <a:off x="8216050" y="4253175"/>
            <a:ext cx="1406400" cy="19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00" b="0" i="0" u="none" strike="noStrike" cap="none">
                <a:solidFill>
                  <a:schemeClr val="dk2"/>
                </a:solidFill>
                <a:latin typeface="Arial"/>
                <a:ea typeface="Arial"/>
                <a:cs typeface="Arial"/>
                <a:sym typeface="Arial"/>
              </a:rPr>
              <a:t>c  Pexels</a:t>
            </a:r>
            <a:endParaRPr sz="600" b="0" i="0" u="none" strike="noStrike" cap="none">
              <a:solidFill>
                <a:schemeClr val="dk2"/>
              </a:solidFill>
              <a:latin typeface="Arial"/>
              <a:ea typeface="Arial"/>
              <a:cs typeface="Arial"/>
              <a:sym typeface="Arial"/>
            </a:endParaRPr>
          </a:p>
        </p:txBody>
      </p:sp>
      <p:sp>
        <p:nvSpPr>
          <p:cNvPr id="120" name="Google Shape;120;p5"/>
          <p:cNvSpPr/>
          <p:nvPr/>
        </p:nvSpPr>
        <p:spPr>
          <a:xfrm>
            <a:off x="8289600" y="4351575"/>
            <a:ext cx="80400" cy="80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5"/>
          <p:cNvSpPr txBox="1">
            <a:spLocks noGrp="1"/>
          </p:cNvSpPr>
          <p:nvPr>
            <p:ph type="title"/>
          </p:nvPr>
        </p:nvSpPr>
        <p:spPr>
          <a:xfrm>
            <a:off x="46313" y="37544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1729"/>
              <a:buFont typeface="Arial"/>
              <a:buNone/>
            </a:pPr>
            <a:r>
              <a:rPr lang="en-GB" sz="3466" b="1">
                <a:solidFill>
                  <a:srgbClr val="9D2E8C"/>
                </a:solidFill>
                <a:latin typeface="Noto Sans JP"/>
                <a:ea typeface="Noto Sans JP"/>
                <a:cs typeface="Noto Sans JP"/>
                <a:sym typeface="Noto Sans JP"/>
              </a:rPr>
              <a:t>Build your happy place</a:t>
            </a:r>
            <a:endParaRPr sz="3466" b="1">
              <a:solidFill>
                <a:srgbClr val="9D2E8C"/>
              </a:solidFill>
              <a:latin typeface="Noto Sans JP"/>
              <a:ea typeface="Noto Sans JP"/>
              <a:cs typeface="Noto Sans JP"/>
              <a:sym typeface="Noto Sans JP"/>
            </a:endParaRPr>
          </a:p>
          <a:p>
            <a:pPr marL="0" lvl="0" indent="0" algn="l" rtl="0">
              <a:lnSpc>
                <a:spcPct val="100000"/>
              </a:lnSpc>
              <a:spcBef>
                <a:spcPts val="0"/>
              </a:spcBef>
              <a:spcAft>
                <a:spcPts val="0"/>
              </a:spcAft>
              <a:buClr>
                <a:schemeClr val="dk1"/>
              </a:buClr>
              <a:buSzPct val="39285"/>
              <a:buFont typeface="Arial"/>
              <a:buNone/>
            </a:pPr>
            <a:endParaRPr b="1"/>
          </a:p>
          <a:p>
            <a:pPr marL="0" lvl="0" indent="0" algn="l" rtl="0">
              <a:lnSpc>
                <a:spcPct val="100000"/>
              </a:lnSpc>
              <a:spcBef>
                <a:spcPts val="0"/>
              </a:spcBef>
              <a:spcAft>
                <a:spcPts val="0"/>
              </a:spcAft>
              <a:buSzPct val="111111"/>
              <a:buNone/>
            </a:pPr>
            <a:endParaRPr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6"/>
          <p:cNvSpPr/>
          <p:nvPr/>
        </p:nvSpPr>
        <p:spPr>
          <a:xfrm>
            <a:off x="0" y="0"/>
            <a:ext cx="9144000" cy="51780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6"/>
          <p:cNvSpPr txBox="1">
            <a:spLocks noGrp="1"/>
          </p:cNvSpPr>
          <p:nvPr>
            <p:ph type="title"/>
          </p:nvPr>
        </p:nvSpPr>
        <p:spPr>
          <a:xfrm>
            <a:off x="3081450" y="6862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FFD400"/>
                </a:solidFill>
                <a:latin typeface="Noto Sans JP"/>
                <a:ea typeface="Noto Sans JP"/>
                <a:cs typeface="Noto Sans JP"/>
                <a:sym typeface="Noto Sans JP"/>
              </a:rPr>
              <a:t>Share your happy place</a:t>
            </a:r>
            <a:endParaRPr sz="3120" b="1">
              <a:solidFill>
                <a:srgbClr val="FFD400"/>
              </a:solidFill>
              <a:latin typeface="Noto Sans JP"/>
              <a:ea typeface="Noto Sans JP"/>
              <a:cs typeface="Noto Sans JP"/>
              <a:sym typeface="Noto Sans JP"/>
            </a:endParaRPr>
          </a:p>
        </p:txBody>
      </p:sp>
      <p:sp>
        <p:nvSpPr>
          <p:cNvPr id="128" name="Google Shape;128;p6"/>
          <p:cNvSpPr txBox="1">
            <a:spLocks noGrp="1"/>
          </p:cNvSpPr>
          <p:nvPr>
            <p:ph type="body" idx="1"/>
          </p:nvPr>
        </p:nvSpPr>
        <p:spPr>
          <a:xfrm>
            <a:off x="3081450" y="1393650"/>
            <a:ext cx="59925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br>
              <a:rPr lang="en-GB">
                <a:solidFill>
                  <a:srgbClr val="EFEDED"/>
                </a:solidFill>
                <a:latin typeface="Noto Sans JP"/>
                <a:ea typeface="Noto Sans JP"/>
                <a:cs typeface="Noto Sans JP"/>
                <a:sym typeface="Noto Sans JP"/>
              </a:rPr>
            </a:br>
            <a:r>
              <a:rPr lang="en-GB">
                <a:solidFill>
                  <a:srgbClr val="EFEDED"/>
                </a:solidFill>
                <a:latin typeface="Noto Sans JP"/>
                <a:ea typeface="Noto Sans JP"/>
                <a:cs typeface="Noto Sans JP"/>
                <a:sym typeface="Noto Sans JP"/>
              </a:rPr>
              <a:t>What makes it special for you?</a:t>
            </a:r>
            <a:endParaRPr>
              <a:solidFill>
                <a:srgbClr val="EFEDED"/>
              </a:solidFill>
              <a:latin typeface="Noto Sans JP"/>
              <a:ea typeface="Noto Sans JP"/>
              <a:cs typeface="Noto Sans JP"/>
              <a:sym typeface="Noto Sans JP"/>
            </a:endParaRPr>
          </a:p>
        </p:txBody>
      </p:sp>
      <p:pic>
        <p:nvPicPr>
          <p:cNvPr id="129" name="Google Shape;129;p6"/>
          <p:cNvPicPr preferRelativeResize="0"/>
          <p:nvPr/>
        </p:nvPicPr>
        <p:blipFill rotWithShape="1">
          <a:blip r:embed="rId3">
            <a:alphaModFix/>
          </a:blip>
          <a:srcRect/>
          <a:stretch/>
        </p:blipFill>
        <p:spPr>
          <a:xfrm>
            <a:off x="438650" y="1190625"/>
            <a:ext cx="5832099" cy="3952876"/>
          </a:xfrm>
          <a:prstGeom prst="rect">
            <a:avLst/>
          </a:prstGeom>
          <a:noFill/>
          <a:ln>
            <a:noFill/>
          </a:ln>
        </p:spPr>
      </p:pic>
      <p:pic>
        <p:nvPicPr>
          <p:cNvPr id="130" name="Google Shape;130;p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pic>
        <p:nvPicPr>
          <p:cNvPr id="131" name="Google Shape;131;p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12213" y="4338775"/>
            <a:ext cx="1084278" cy="471276"/>
          </a:xfrm>
          <a:prstGeom prst="rect">
            <a:avLst/>
          </a:prstGeom>
          <a:noFill/>
          <a:ln w="9525" cap="flat" cmpd="sng">
            <a:solidFill>
              <a:srgbClr val="FFFFFF"/>
            </a:solidFill>
            <a:prstDash val="solid"/>
            <a:round/>
            <a:headEnd type="none" w="sm" len="sm"/>
            <a:tailEnd type="none" w="sm" len="sm"/>
          </a:ln>
        </p:spPr>
      </p:pic>
      <p:pic>
        <p:nvPicPr>
          <p:cNvPr id="132" name="Google Shape;132;p6"/>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389025" y="176644"/>
            <a:ext cx="1201966" cy="471275"/>
          </a:xfrm>
          <a:prstGeom prst="rect">
            <a:avLst/>
          </a:prstGeom>
          <a:noFill/>
          <a:ln>
            <a:noFill/>
          </a:ln>
        </p:spPr>
      </p:pic>
      <p:sp>
        <p:nvSpPr>
          <p:cNvPr id="133" name="Google Shape;133;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7"/>
          <p:cNvSpPr/>
          <p:nvPr/>
        </p:nvSpPr>
        <p:spPr>
          <a:xfrm>
            <a:off x="-840100" y="4077798"/>
            <a:ext cx="10366800" cy="1065600"/>
          </a:xfrm>
          <a:prstGeom prst="parallelogram">
            <a:avLst>
              <a:gd name="adj" fmla="val 25000"/>
            </a:avLst>
          </a:prstGeom>
          <a:solidFill>
            <a:srgbClr val="901E7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7</a:t>
            </a:fld>
            <a:endParaRPr/>
          </a:p>
        </p:txBody>
      </p:sp>
      <p:sp>
        <p:nvSpPr>
          <p:cNvPr id="140" name="Google Shape;140;p7"/>
          <p:cNvSpPr/>
          <p:nvPr/>
        </p:nvSpPr>
        <p:spPr>
          <a:xfrm>
            <a:off x="-182850" y="5033500"/>
            <a:ext cx="9317100" cy="1098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1" name="Google Shape;141;p7"/>
          <p:cNvPicPr preferRelativeResize="0"/>
          <p:nvPr/>
        </p:nvPicPr>
        <p:blipFill rotWithShape="1">
          <a:blip r:embed="rId3">
            <a:alphaModFix/>
          </a:blip>
          <a:srcRect/>
          <a:stretch/>
        </p:blipFill>
        <p:spPr>
          <a:xfrm>
            <a:off x="551112" y="567825"/>
            <a:ext cx="8127914" cy="4575551"/>
          </a:xfrm>
          <a:prstGeom prst="rect">
            <a:avLst/>
          </a:prstGeom>
          <a:noFill/>
          <a:ln>
            <a:noFill/>
          </a:ln>
        </p:spPr>
      </p:pic>
      <p:sp>
        <p:nvSpPr>
          <p:cNvPr id="142" name="Google Shape;142;p7"/>
          <p:cNvSpPr/>
          <p:nvPr/>
        </p:nvSpPr>
        <p:spPr>
          <a:xfrm>
            <a:off x="-1001700" y="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7"/>
          <p:cNvSpPr/>
          <p:nvPr/>
        </p:nvSpPr>
        <p:spPr>
          <a:xfrm>
            <a:off x="6742700" y="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4" name="Google Shape;144;p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145" name="Google Shape;145;p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146" name="Google Shape;146;p7"/>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7" name="Google Shape;147;p7"/>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8"/>
          <p:cNvPicPr preferRelativeResize="0"/>
          <p:nvPr/>
        </p:nvPicPr>
        <p:blipFill rotWithShape="1">
          <a:blip r:embed="rId3">
            <a:alphaModFix/>
          </a:blip>
          <a:srcRect/>
          <a:stretch/>
        </p:blipFill>
        <p:spPr>
          <a:xfrm>
            <a:off x="21708" y="0"/>
            <a:ext cx="9100586" cy="5143501"/>
          </a:xfrm>
          <a:prstGeom prst="rect">
            <a:avLst/>
          </a:prstGeom>
          <a:noFill/>
          <a:ln>
            <a:noFill/>
          </a:ln>
        </p:spPr>
      </p:pic>
      <p:sp>
        <p:nvSpPr>
          <p:cNvPr id="153" name="Google Shape;153;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159" name="Google Shape;159;p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pic>
        <p:nvPicPr>
          <p:cNvPr id="160" name="Google Shape;160;p9"/>
          <p:cNvPicPr preferRelativeResize="0"/>
          <p:nvPr/>
        </p:nvPicPr>
        <p:blipFill rotWithShape="1">
          <a:blip r:embed="rId3">
            <a:alphaModFix/>
          </a:blip>
          <a:srcRect/>
          <a:stretch/>
        </p:blipFill>
        <p:spPr>
          <a:xfrm>
            <a:off x="0" y="15133"/>
            <a:ext cx="9144000" cy="5113233"/>
          </a:xfrm>
          <a:prstGeom prst="rect">
            <a:avLst/>
          </a:prstGeom>
          <a:noFill/>
          <a:ln>
            <a:noFill/>
          </a:ln>
        </p:spPr>
      </p:pic>
      <p:sp>
        <p:nvSpPr>
          <p:cNvPr id="161" name="Google Shape;161;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6249</Words>
  <Application>Microsoft Office PowerPoint</Application>
  <PresentationFormat>On-screen Show (16:9)</PresentationFormat>
  <Paragraphs>603</Paragraphs>
  <Slides>45</Slides>
  <Notes>45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Noto Sans JP</vt:lpstr>
      <vt:lpstr>Roboto</vt:lpstr>
      <vt:lpstr>Arial</vt:lpstr>
      <vt:lpstr>Simple Light</vt:lpstr>
      <vt:lpstr>Build for Belonging</vt:lpstr>
      <vt:lpstr>PowerPoint Presentation</vt:lpstr>
      <vt:lpstr>Lesson 1</vt:lpstr>
      <vt:lpstr>PowerPoint Presentation</vt:lpstr>
      <vt:lpstr>Build your happy place  </vt:lpstr>
      <vt:lpstr>Share your happy place</vt:lpstr>
      <vt:lpstr>PowerPoint Presentation</vt:lpstr>
      <vt:lpstr>PowerPoint Presentation</vt:lpstr>
      <vt:lpstr>PowerPoint Presentation</vt:lpstr>
      <vt:lpstr>Read all about it!</vt:lpstr>
      <vt:lpstr>What did we learn?</vt:lpstr>
      <vt:lpstr>PowerPoint Presentation</vt:lpstr>
      <vt:lpstr>The Planet  People Podcast</vt:lpstr>
      <vt:lpstr>The Planet People Podcast Part 1 </vt:lpstr>
      <vt:lpstr>Podcast Pause 1:  Mini Design Challenge</vt:lpstr>
      <vt:lpstr>The Planet People Podcast Part 2 </vt:lpstr>
      <vt:lpstr>Podcast Pause 2:  What have  we learned?</vt:lpstr>
      <vt:lpstr>The Planet People Podcast Part 3 </vt:lpstr>
      <vt:lpstr>The Build for Belonging Design Challenge</vt:lpstr>
      <vt:lpstr>Reflection</vt:lpstr>
      <vt:lpstr>Optional Extension</vt:lpstr>
      <vt:lpstr>Activity 1:  Step Into Their Shoes </vt:lpstr>
      <vt:lpstr>Activity 2:  Design Detectives: Empathy Interviews</vt:lpstr>
      <vt:lpstr>Activity 3:  Fix That Space! </vt:lpstr>
      <vt:lpstr>Lesson 2</vt:lpstr>
      <vt:lpstr>PowerPoint Presentation</vt:lpstr>
      <vt:lpstr>PowerPoint Presentation</vt:lpstr>
      <vt:lpstr>Plan the perfect party for your person!</vt:lpstr>
      <vt:lpstr>Work together. Create together. </vt:lpstr>
      <vt:lpstr>PowerPoint Presentation</vt:lpstr>
      <vt:lpstr>PowerPoint Presentation</vt:lpstr>
      <vt:lpstr>The Build for Belonging Design Challenge</vt:lpstr>
      <vt:lpstr>What will you redesign?   </vt:lpstr>
      <vt:lpstr>How will you reimagine it?  </vt:lpstr>
      <vt:lpstr>How will you make sure it is… </vt:lpstr>
      <vt:lpstr>Let’s Build the Change!</vt:lpstr>
      <vt:lpstr>PowerPoint Presentation</vt:lpstr>
      <vt:lpstr>PowerPoint Presentation</vt:lpstr>
      <vt:lpstr>Share your ideas</vt:lpstr>
      <vt:lpstr>Share it with the world</vt:lpstr>
      <vt:lpstr>PowerPoint Presentation</vt:lpstr>
      <vt:lpstr>PowerPoint Presentation</vt:lpstr>
      <vt:lpstr>PowerPoint Presentation</vt:lpstr>
      <vt:lpstr>PowerPoint Presentation</vt:lpstr>
      <vt:lpstr>Team roles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Rachel Watson-Steward</dc:creator>
  <cp:lastModifiedBy>Rachel Watson-Steward</cp:lastModifiedBy>
  <cp:revision>2</cp:revision>
  <dcterms:modified xsi:type="dcterms:W3CDTF">2025-05-12T10:17:58Z</dcterms:modified>
</cp:coreProperties>
</file>